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sldIdLst>
    <p:sldId id="256" r:id="rId2"/>
    <p:sldId id="258" r:id="rId3"/>
    <p:sldId id="259" r:id="rId4"/>
    <p:sldId id="260" r:id="rId5"/>
    <p:sldId id="268" r:id="rId6"/>
    <p:sldId id="262" r:id="rId7"/>
    <p:sldId id="263" r:id="rId8"/>
    <p:sldId id="264" r:id="rId9"/>
    <p:sldId id="265" r:id="rId10"/>
    <p:sldId id="269" r:id="rId11"/>
    <p:sldId id="270" r:id="rId12"/>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1D4DB"/>
    <a:srgbClr val="04367D"/>
    <a:srgbClr val="83BE31"/>
    <a:srgbClr val="D52130"/>
    <a:srgbClr val="E03A3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2082" autoAdjust="0"/>
  </p:normalViewPr>
  <p:slideViewPr>
    <p:cSldViewPr snapToGrid="0" snapToObjects="1">
      <p:cViewPr varScale="1">
        <p:scale>
          <a:sx n="120" d="100"/>
          <a:sy n="120" d="100"/>
        </p:scale>
        <p:origin x="1326" y="78"/>
      </p:cViewPr>
      <p:guideLst>
        <p:guide orient="horz" pos="162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0E0B6ED-54E1-443A-8F8B-CA5639F652C3}" type="doc">
      <dgm:prSet loTypeId="urn:microsoft.com/office/officeart/2005/8/layout/hList1" loCatId="list" qsTypeId="urn:microsoft.com/office/officeart/2005/8/quickstyle/simple1" qsCatId="simple" csTypeId="urn:microsoft.com/office/officeart/2005/8/colors/accent0_3" csCatId="mainScheme" phldr="1"/>
      <dgm:spPr/>
      <dgm:t>
        <a:bodyPr/>
        <a:lstStyle/>
        <a:p>
          <a:endParaRPr lang="en-US"/>
        </a:p>
      </dgm:t>
    </dgm:pt>
    <dgm:pt modelId="{718102F4-15A9-42D3-B62B-E4226A42EFAA}">
      <dgm:prSet phldrT="[Text]"/>
      <dgm:spPr/>
      <dgm:t>
        <a:bodyPr/>
        <a:lstStyle/>
        <a:p>
          <a:r>
            <a:rPr lang="en-US" b="1" dirty="0"/>
            <a:t>Performance Enhancing Drugs (PED)</a:t>
          </a:r>
        </a:p>
      </dgm:t>
    </dgm:pt>
    <dgm:pt modelId="{0A5107FF-F75A-4C24-B592-0B386BEC0277}" type="parTrans" cxnId="{2F360753-5DB0-4391-84A8-60BC8E40C523}">
      <dgm:prSet/>
      <dgm:spPr/>
      <dgm:t>
        <a:bodyPr/>
        <a:lstStyle/>
        <a:p>
          <a:endParaRPr lang="en-US"/>
        </a:p>
      </dgm:t>
    </dgm:pt>
    <dgm:pt modelId="{357313F8-B222-4118-86CD-66506129F2B7}" type="sibTrans" cxnId="{2F360753-5DB0-4391-84A8-60BC8E40C523}">
      <dgm:prSet/>
      <dgm:spPr/>
      <dgm:t>
        <a:bodyPr/>
        <a:lstStyle/>
        <a:p>
          <a:endParaRPr lang="en-US"/>
        </a:p>
      </dgm:t>
    </dgm:pt>
    <dgm:pt modelId="{97580F70-63DA-4FC0-AB80-A6D2BECF2F75}">
      <dgm:prSet phldrT="[Text]"/>
      <dgm:spPr/>
      <dgm:t>
        <a:bodyPr/>
        <a:lstStyle/>
        <a:p>
          <a:r>
            <a:rPr lang="en-US" dirty="0"/>
            <a:t>The NAIA tests for PEDs at National Championship and Invitational competitions.</a:t>
          </a:r>
        </a:p>
      </dgm:t>
    </dgm:pt>
    <dgm:pt modelId="{D4574D12-73F1-4630-9FAC-8B78C627A3F0}" type="parTrans" cxnId="{1D944A29-5D30-47A7-8027-03218CE95170}">
      <dgm:prSet/>
      <dgm:spPr/>
      <dgm:t>
        <a:bodyPr/>
        <a:lstStyle/>
        <a:p>
          <a:endParaRPr lang="en-US"/>
        </a:p>
      </dgm:t>
    </dgm:pt>
    <dgm:pt modelId="{482669F6-9823-4A18-B8EE-D28C2DF9CDFF}" type="sibTrans" cxnId="{1D944A29-5D30-47A7-8027-03218CE95170}">
      <dgm:prSet/>
      <dgm:spPr/>
      <dgm:t>
        <a:bodyPr/>
        <a:lstStyle/>
        <a:p>
          <a:endParaRPr lang="en-US"/>
        </a:p>
      </dgm:t>
    </dgm:pt>
    <dgm:pt modelId="{B58AD4C2-0243-4F38-803F-D0F67185EED2}">
      <dgm:prSet phldrT="[Text]"/>
      <dgm:spPr/>
      <dgm:t>
        <a:bodyPr/>
        <a:lstStyle/>
        <a:p>
          <a:r>
            <a:rPr lang="en-US" b="1" dirty="0"/>
            <a:t>Drug Free Sport (DFS) AXIS</a:t>
          </a:r>
        </a:p>
      </dgm:t>
    </dgm:pt>
    <dgm:pt modelId="{27E3E108-8F34-46C7-A8C8-F9FB0D69CA55}" type="parTrans" cxnId="{ACAA3B59-AE1E-459E-8E98-C5EBB3F1DAC5}">
      <dgm:prSet/>
      <dgm:spPr/>
      <dgm:t>
        <a:bodyPr/>
        <a:lstStyle/>
        <a:p>
          <a:endParaRPr lang="en-US"/>
        </a:p>
      </dgm:t>
    </dgm:pt>
    <dgm:pt modelId="{47E07C10-B5C9-43F7-8727-8DE56443DD74}" type="sibTrans" cxnId="{ACAA3B59-AE1E-459E-8E98-C5EBB3F1DAC5}">
      <dgm:prSet/>
      <dgm:spPr/>
      <dgm:t>
        <a:bodyPr/>
        <a:lstStyle/>
        <a:p>
          <a:endParaRPr lang="en-US"/>
        </a:p>
      </dgm:t>
    </dgm:pt>
    <dgm:pt modelId="{936F1302-F882-446D-94C0-612B50F19AEC}">
      <dgm:prSet phldrT="[Text]"/>
      <dgm:spPr/>
      <dgm:t>
        <a:bodyPr/>
        <a:lstStyle/>
        <a:p>
          <a:r>
            <a:rPr lang="en-US" dirty="0">
              <a:solidFill>
                <a:schemeClr val="tx1"/>
              </a:solidFill>
              <a:latin typeface="Tahoma" panose="020B0604030504040204" pitchFamily="34" charset="0"/>
              <a:ea typeface="Calibri" panose="020F0502020204030204" pitchFamily="34" charset="0"/>
              <a:cs typeface="Times New Roman" panose="02020603050405020304" pitchFamily="18" charset="0"/>
            </a:rPr>
            <a:t>Each institution’s Head Athletic Trainer, Head Coach, and Strength Coach has access to the list of NAIA banned substance categories.</a:t>
          </a:r>
          <a:endParaRPr lang="en-US" dirty="0">
            <a:solidFill>
              <a:schemeClr val="tx1"/>
            </a:solidFill>
          </a:endParaRPr>
        </a:p>
      </dgm:t>
    </dgm:pt>
    <dgm:pt modelId="{E0F5C5B5-545F-4C6E-A61F-7159216E3094}" type="parTrans" cxnId="{623D49BC-3674-4F8B-B479-F458AD8D1438}">
      <dgm:prSet/>
      <dgm:spPr/>
      <dgm:t>
        <a:bodyPr/>
        <a:lstStyle/>
        <a:p>
          <a:endParaRPr lang="en-US"/>
        </a:p>
      </dgm:t>
    </dgm:pt>
    <dgm:pt modelId="{3E8FA812-FA4E-47C2-BBA7-3517051969DC}" type="sibTrans" cxnId="{623D49BC-3674-4F8B-B479-F458AD8D1438}">
      <dgm:prSet/>
      <dgm:spPr/>
      <dgm:t>
        <a:bodyPr/>
        <a:lstStyle/>
        <a:p>
          <a:endParaRPr lang="en-US"/>
        </a:p>
      </dgm:t>
    </dgm:pt>
    <dgm:pt modelId="{3624B708-AF8A-4B5A-ACDE-99C3099A474D}">
      <dgm:prSet phldrT="[Text]"/>
      <dgm:spPr/>
      <dgm:t>
        <a:bodyPr/>
        <a:lstStyle/>
        <a:p>
          <a:r>
            <a:rPr lang="en-US" b="1" dirty="0"/>
            <a:t>Awareness</a:t>
          </a:r>
        </a:p>
      </dgm:t>
    </dgm:pt>
    <dgm:pt modelId="{0F6CD788-9CBE-4F4D-9930-54B0DAA9F06D}" type="parTrans" cxnId="{65AFF0BF-F926-46EB-B963-3C34CF19CDD9}">
      <dgm:prSet/>
      <dgm:spPr/>
      <dgm:t>
        <a:bodyPr/>
        <a:lstStyle/>
        <a:p>
          <a:endParaRPr lang="en-US"/>
        </a:p>
      </dgm:t>
    </dgm:pt>
    <dgm:pt modelId="{70E925C4-B701-4D26-ABBA-86E71266F458}" type="sibTrans" cxnId="{65AFF0BF-F926-46EB-B963-3C34CF19CDD9}">
      <dgm:prSet/>
      <dgm:spPr/>
      <dgm:t>
        <a:bodyPr/>
        <a:lstStyle/>
        <a:p>
          <a:endParaRPr lang="en-US"/>
        </a:p>
      </dgm:t>
    </dgm:pt>
    <dgm:pt modelId="{986A9CEF-0950-4A0E-ABE2-485AEDA531AC}">
      <dgm:prSet phldrT="[Text]"/>
      <dgm:spPr/>
      <dgm:t>
        <a:bodyPr/>
        <a:lstStyle/>
        <a:p>
          <a:r>
            <a:rPr lang="en-US" dirty="0"/>
            <a:t>Make these individuals aware if you are currently taking/planning to take any prescription medication, dietary supplements, or other substances. </a:t>
          </a:r>
        </a:p>
      </dgm:t>
    </dgm:pt>
    <dgm:pt modelId="{4D9A0228-D414-494B-8881-6F6E3F0FBA14}" type="parTrans" cxnId="{0991E774-F26C-4F1B-BEA8-133CFE5C3C8E}">
      <dgm:prSet/>
      <dgm:spPr/>
      <dgm:t>
        <a:bodyPr/>
        <a:lstStyle/>
        <a:p>
          <a:endParaRPr lang="en-US"/>
        </a:p>
      </dgm:t>
    </dgm:pt>
    <dgm:pt modelId="{DEC5EE90-1AA7-4D59-8176-EBFDD3E28B97}" type="sibTrans" cxnId="{0991E774-F26C-4F1B-BEA8-133CFE5C3C8E}">
      <dgm:prSet/>
      <dgm:spPr/>
      <dgm:t>
        <a:bodyPr/>
        <a:lstStyle/>
        <a:p>
          <a:endParaRPr lang="en-US"/>
        </a:p>
      </dgm:t>
    </dgm:pt>
    <dgm:pt modelId="{E33149BB-2CFB-4B6A-8799-2C7119A5B472}" type="pres">
      <dgm:prSet presAssocID="{10E0B6ED-54E1-443A-8F8B-CA5639F652C3}" presName="Name0" presStyleCnt="0">
        <dgm:presLayoutVars>
          <dgm:dir/>
          <dgm:animLvl val="lvl"/>
          <dgm:resizeHandles val="exact"/>
        </dgm:presLayoutVars>
      </dgm:prSet>
      <dgm:spPr/>
    </dgm:pt>
    <dgm:pt modelId="{69A4FBB1-C053-42ED-B119-77B06D7FE54C}" type="pres">
      <dgm:prSet presAssocID="{718102F4-15A9-42D3-B62B-E4226A42EFAA}" presName="composite" presStyleCnt="0"/>
      <dgm:spPr/>
    </dgm:pt>
    <dgm:pt modelId="{077E0CDC-2F37-4990-BF30-6BCC826C86E8}" type="pres">
      <dgm:prSet presAssocID="{718102F4-15A9-42D3-B62B-E4226A42EFAA}" presName="parTx" presStyleLbl="alignNode1" presStyleIdx="0" presStyleCnt="3">
        <dgm:presLayoutVars>
          <dgm:chMax val="0"/>
          <dgm:chPref val="0"/>
          <dgm:bulletEnabled val="1"/>
        </dgm:presLayoutVars>
      </dgm:prSet>
      <dgm:spPr/>
    </dgm:pt>
    <dgm:pt modelId="{DC55308E-9699-4F1A-BE65-4892AA90ACC7}" type="pres">
      <dgm:prSet presAssocID="{718102F4-15A9-42D3-B62B-E4226A42EFAA}" presName="desTx" presStyleLbl="alignAccFollowNode1" presStyleIdx="0" presStyleCnt="3">
        <dgm:presLayoutVars>
          <dgm:bulletEnabled val="1"/>
        </dgm:presLayoutVars>
      </dgm:prSet>
      <dgm:spPr/>
    </dgm:pt>
    <dgm:pt modelId="{0F645AAE-C2CC-4095-961E-151ACE925B8A}" type="pres">
      <dgm:prSet presAssocID="{357313F8-B222-4118-86CD-66506129F2B7}" presName="space" presStyleCnt="0"/>
      <dgm:spPr/>
    </dgm:pt>
    <dgm:pt modelId="{7CDC7357-F60C-411B-B307-A0CFD210CAE6}" type="pres">
      <dgm:prSet presAssocID="{B58AD4C2-0243-4F38-803F-D0F67185EED2}" presName="composite" presStyleCnt="0"/>
      <dgm:spPr/>
    </dgm:pt>
    <dgm:pt modelId="{4368C38A-A907-46A0-8BA0-921F83943332}" type="pres">
      <dgm:prSet presAssocID="{B58AD4C2-0243-4F38-803F-D0F67185EED2}" presName="parTx" presStyleLbl="alignNode1" presStyleIdx="1" presStyleCnt="3">
        <dgm:presLayoutVars>
          <dgm:chMax val="0"/>
          <dgm:chPref val="0"/>
          <dgm:bulletEnabled val="1"/>
        </dgm:presLayoutVars>
      </dgm:prSet>
      <dgm:spPr/>
    </dgm:pt>
    <dgm:pt modelId="{32B03ACE-7F64-4DDA-9417-409BAB86D31E}" type="pres">
      <dgm:prSet presAssocID="{B58AD4C2-0243-4F38-803F-D0F67185EED2}" presName="desTx" presStyleLbl="alignAccFollowNode1" presStyleIdx="1" presStyleCnt="3">
        <dgm:presLayoutVars>
          <dgm:bulletEnabled val="1"/>
        </dgm:presLayoutVars>
      </dgm:prSet>
      <dgm:spPr/>
    </dgm:pt>
    <dgm:pt modelId="{D7B6C670-C470-444F-AF37-58863375751E}" type="pres">
      <dgm:prSet presAssocID="{47E07C10-B5C9-43F7-8727-8DE56443DD74}" presName="space" presStyleCnt="0"/>
      <dgm:spPr/>
    </dgm:pt>
    <dgm:pt modelId="{5913E7B7-5EB8-4C1F-B6D4-DE1A77DB14D4}" type="pres">
      <dgm:prSet presAssocID="{3624B708-AF8A-4B5A-ACDE-99C3099A474D}" presName="composite" presStyleCnt="0"/>
      <dgm:spPr/>
    </dgm:pt>
    <dgm:pt modelId="{7E6D96B9-405B-497B-8840-D480FE0F80AC}" type="pres">
      <dgm:prSet presAssocID="{3624B708-AF8A-4B5A-ACDE-99C3099A474D}" presName="parTx" presStyleLbl="alignNode1" presStyleIdx="2" presStyleCnt="3">
        <dgm:presLayoutVars>
          <dgm:chMax val="0"/>
          <dgm:chPref val="0"/>
          <dgm:bulletEnabled val="1"/>
        </dgm:presLayoutVars>
      </dgm:prSet>
      <dgm:spPr/>
    </dgm:pt>
    <dgm:pt modelId="{EED656B3-363D-4773-99EC-220F513A0FCA}" type="pres">
      <dgm:prSet presAssocID="{3624B708-AF8A-4B5A-ACDE-99C3099A474D}" presName="desTx" presStyleLbl="alignAccFollowNode1" presStyleIdx="2" presStyleCnt="3">
        <dgm:presLayoutVars>
          <dgm:bulletEnabled val="1"/>
        </dgm:presLayoutVars>
      </dgm:prSet>
      <dgm:spPr/>
    </dgm:pt>
  </dgm:ptLst>
  <dgm:cxnLst>
    <dgm:cxn modelId="{58C62703-5833-4EFE-B1BC-1DC276B3FD34}" type="presOf" srcId="{10E0B6ED-54E1-443A-8F8B-CA5639F652C3}" destId="{E33149BB-2CFB-4B6A-8799-2C7119A5B472}" srcOrd="0" destOrd="0" presId="urn:microsoft.com/office/officeart/2005/8/layout/hList1"/>
    <dgm:cxn modelId="{6F0D4B11-AC10-43F9-B8DE-07CE2BD217A3}" type="presOf" srcId="{986A9CEF-0950-4A0E-ABE2-485AEDA531AC}" destId="{EED656B3-363D-4773-99EC-220F513A0FCA}" srcOrd="0" destOrd="0" presId="urn:microsoft.com/office/officeart/2005/8/layout/hList1"/>
    <dgm:cxn modelId="{1D944A29-5D30-47A7-8027-03218CE95170}" srcId="{718102F4-15A9-42D3-B62B-E4226A42EFAA}" destId="{97580F70-63DA-4FC0-AB80-A6D2BECF2F75}" srcOrd="0" destOrd="0" parTransId="{D4574D12-73F1-4630-9FAC-8B78C627A3F0}" sibTransId="{482669F6-9823-4A18-B8EE-D28C2DF9CDFF}"/>
    <dgm:cxn modelId="{70519F63-69E6-43AA-90EF-8C7326DD22FB}" type="presOf" srcId="{718102F4-15A9-42D3-B62B-E4226A42EFAA}" destId="{077E0CDC-2F37-4990-BF30-6BCC826C86E8}" srcOrd="0" destOrd="0" presId="urn:microsoft.com/office/officeart/2005/8/layout/hList1"/>
    <dgm:cxn modelId="{2F360753-5DB0-4391-84A8-60BC8E40C523}" srcId="{10E0B6ED-54E1-443A-8F8B-CA5639F652C3}" destId="{718102F4-15A9-42D3-B62B-E4226A42EFAA}" srcOrd="0" destOrd="0" parTransId="{0A5107FF-F75A-4C24-B592-0B386BEC0277}" sibTransId="{357313F8-B222-4118-86CD-66506129F2B7}"/>
    <dgm:cxn modelId="{0991E774-F26C-4F1B-BEA8-133CFE5C3C8E}" srcId="{3624B708-AF8A-4B5A-ACDE-99C3099A474D}" destId="{986A9CEF-0950-4A0E-ABE2-485AEDA531AC}" srcOrd="0" destOrd="0" parTransId="{4D9A0228-D414-494B-8881-6F6E3F0FBA14}" sibTransId="{DEC5EE90-1AA7-4D59-8176-EBFDD3E28B97}"/>
    <dgm:cxn modelId="{75705858-112A-448A-8324-F24528B2FAC9}" type="presOf" srcId="{B58AD4C2-0243-4F38-803F-D0F67185EED2}" destId="{4368C38A-A907-46A0-8BA0-921F83943332}" srcOrd="0" destOrd="0" presId="urn:microsoft.com/office/officeart/2005/8/layout/hList1"/>
    <dgm:cxn modelId="{ACAA3B59-AE1E-459E-8E98-C5EBB3F1DAC5}" srcId="{10E0B6ED-54E1-443A-8F8B-CA5639F652C3}" destId="{B58AD4C2-0243-4F38-803F-D0F67185EED2}" srcOrd="1" destOrd="0" parTransId="{27E3E108-8F34-46C7-A8C8-F9FB0D69CA55}" sibTransId="{47E07C10-B5C9-43F7-8727-8DE56443DD74}"/>
    <dgm:cxn modelId="{789AEB7A-2393-4361-B87C-1E533C810717}" type="presOf" srcId="{97580F70-63DA-4FC0-AB80-A6D2BECF2F75}" destId="{DC55308E-9699-4F1A-BE65-4892AA90ACC7}" srcOrd="0" destOrd="0" presId="urn:microsoft.com/office/officeart/2005/8/layout/hList1"/>
    <dgm:cxn modelId="{A5BEC699-2B46-4402-95F2-3E79D9372EA1}" type="presOf" srcId="{3624B708-AF8A-4B5A-ACDE-99C3099A474D}" destId="{7E6D96B9-405B-497B-8840-D480FE0F80AC}" srcOrd="0" destOrd="0" presId="urn:microsoft.com/office/officeart/2005/8/layout/hList1"/>
    <dgm:cxn modelId="{623D49BC-3674-4F8B-B479-F458AD8D1438}" srcId="{B58AD4C2-0243-4F38-803F-D0F67185EED2}" destId="{936F1302-F882-446D-94C0-612B50F19AEC}" srcOrd="0" destOrd="0" parTransId="{E0F5C5B5-545F-4C6E-A61F-7159216E3094}" sibTransId="{3E8FA812-FA4E-47C2-BBA7-3517051969DC}"/>
    <dgm:cxn modelId="{65AFF0BF-F926-46EB-B963-3C34CF19CDD9}" srcId="{10E0B6ED-54E1-443A-8F8B-CA5639F652C3}" destId="{3624B708-AF8A-4B5A-ACDE-99C3099A474D}" srcOrd="2" destOrd="0" parTransId="{0F6CD788-9CBE-4F4D-9930-54B0DAA9F06D}" sibTransId="{70E925C4-B701-4D26-ABBA-86E71266F458}"/>
    <dgm:cxn modelId="{BF0917D5-E4B4-436C-94C2-CA21A48DBFCF}" type="presOf" srcId="{936F1302-F882-446D-94C0-612B50F19AEC}" destId="{32B03ACE-7F64-4DDA-9417-409BAB86D31E}" srcOrd="0" destOrd="0" presId="urn:microsoft.com/office/officeart/2005/8/layout/hList1"/>
    <dgm:cxn modelId="{B5033A3B-482E-4FDE-BC77-2F4C79382744}" type="presParOf" srcId="{E33149BB-2CFB-4B6A-8799-2C7119A5B472}" destId="{69A4FBB1-C053-42ED-B119-77B06D7FE54C}" srcOrd="0" destOrd="0" presId="urn:microsoft.com/office/officeart/2005/8/layout/hList1"/>
    <dgm:cxn modelId="{57E8F32A-5837-46D5-8E71-3634F12B3DCA}" type="presParOf" srcId="{69A4FBB1-C053-42ED-B119-77B06D7FE54C}" destId="{077E0CDC-2F37-4990-BF30-6BCC826C86E8}" srcOrd="0" destOrd="0" presId="urn:microsoft.com/office/officeart/2005/8/layout/hList1"/>
    <dgm:cxn modelId="{93C81964-7D01-4AA0-99E1-F0710CF82D26}" type="presParOf" srcId="{69A4FBB1-C053-42ED-B119-77B06D7FE54C}" destId="{DC55308E-9699-4F1A-BE65-4892AA90ACC7}" srcOrd="1" destOrd="0" presId="urn:microsoft.com/office/officeart/2005/8/layout/hList1"/>
    <dgm:cxn modelId="{65CDA2EC-049C-46CE-906E-394BF9D1252B}" type="presParOf" srcId="{E33149BB-2CFB-4B6A-8799-2C7119A5B472}" destId="{0F645AAE-C2CC-4095-961E-151ACE925B8A}" srcOrd="1" destOrd="0" presId="urn:microsoft.com/office/officeart/2005/8/layout/hList1"/>
    <dgm:cxn modelId="{7FF5A61E-54D8-4B8D-B659-D5EE29F29055}" type="presParOf" srcId="{E33149BB-2CFB-4B6A-8799-2C7119A5B472}" destId="{7CDC7357-F60C-411B-B307-A0CFD210CAE6}" srcOrd="2" destOrd="0" presId="urn:microsoft.com/office/officeart/2005/8/layout/hList1"/>
    <dgm:cxn modelId="{AE62F59A-8AB6-4F55-AE38-0ACBE9D8159A}" type="presParOf" srcId="{7CDC7357-F60C-411B-B307-A0CFD210CAE6}" destId="{4368C38A-A907-46A0-8BA0-921F83943332}" srcOrd="0" destOrd="0" presId="urn:microsoft.com/office/officeart/2005/8/layout/hList1"/>
    <dgm:cxn modelId="{A3C37813-7CC8-4733-953B-601737DD08B7}" type="presParOf" srcId="{7CDC7357-F60C-411B-B307-A0CFD210CAE6}" destId="{32B03ACE-7F64-4DDA-9417-409BAB86D31E}" srcOrd="1" destOrd="0" presId="urn:microsoft.com/office/officeart/2005/8/layout/hList1"/>
    <dgm:cxn modelId="{1282DE62-1CBC-4D31-8F00-572821B50E19}" type="presParOf" srcId="{E33149BB-2CFB-4B6A-8799-2C7119A5B472}" destId="{D7B6C670-C470-444F-AF37-58863375751E}" srcOrd="3" destOrd="0" presId="urn:microsoft.com/office/officeart/2005/8/layout/hList1"/>
    <dgm:cxn modelId="{0211BBAE-4DEC-42CA-BC38-23F6CFADECA4}" type="presParOf" srcId="{E33149BB-2CFB-4B6A-8799-2C7119A5B472}" destId="{5913E7B7-5EB8-4C1F-B6D4-DE1A77DB14D4}" srcOrd="4" destOrd="0" presId="urn:microsoft.com/office/officeart/2005/8/layout/hList1"/>
    <dgm:cxn modelId="{F3D92CF9-98A6-426F-8B17-C23A2E14A6A7}" type="presParOf" srcId="{5913E7B7-5EB8-4C1F-B6D4-DE1A77DB14D4}" destId="{7E6D96B9-405B-497B-8840-D480FE0F80AC}" srcOrd="0" destOrd="0" presId="urn:microsoft.com/office/officeart/2005/8/layout/hList1"/>
    <dgm:cxn modelId="{96A1CF66-9175-41EB-8910-C10E35860D24}" type="presParOf" srcId="{5913E7B7-5EB8-4C1F-B6D4-DE1A77DB14D4}" destId="{EED656B3-363D-4773-99EC-220F513A0FCA}"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0E0B6ED-54E1-443A-8F8B-CA5639F652C3}" type="doc">
      <dgm:prSet loTypeId="urn:microsoft.com/office/officeart/2005/8/layout/hList1" loCatId="list" qsTypeId="urn:microsoft.com/office/officeart/2005/8/quickstyle/simple1" qsCatId="simple" csTypeId="urn:microsoft.com/office/officeart/2005/8/colors/accent0_3" csCatId="mainScheme" phldr="1"/>
      <dgm:spPr/>
      <dgm:t>
        <a:bodyPr/>
        <a:lstStyle/>
        <a:p>
          <a:endParaRPr lang="en-US"/>
        </a:p>
      </dgm:t>
    </dgm:pt>
    <dgm:pt modelId="{718102F4-15A9-42D3-B62B-E4226A42EFAA}">
      <dgm:prSet phldrT="[Text]"/>
      <dgm:spPr/>
      <dgm:t>
        <a:bodyPr/>
        <a:lstStyle/>
        <a:p>
          <a:r>
            <a:rPr lang="en-US" b="1" dirty="0"/>
            <a:t>HIPAA</a:t>
          </a:r>
        </a:p>
      </dgm:t>
    </dgm:pt>
    <dgm:pt modelId="{0A5107FF-F75A-4C24-B592-0B386BEC0277}" type="parTrans" cxnId="{2F360753-5DB0-4391-84A8-60BC8E40C523}">
      <dgm:prSet/>
      <dgm:spPr/>
      <dgm:t>
        <a:bodyPr/>
        <a:lstStyle/>
        <a:p>
          <a:endParaRPr lang="en-US"/>
        </a:p>
      </dgm:t>
    </dgm:pt>
    <dgm:pt modelId="{357313F8-B222-4118-86CD-66506129F2B7}" type="sibTrans" cxnId="{2F360753-5DB0-4391-84A8-60BC8E40C523}">
      <dgm:prSet/>
      <dgm:spPr/>
      <dgm:t>
        <a:bodyPr/>
        <a:lstStyle/>
        <a:p>
          <a:endParaRPr lang="en-US"/>
        </a:p>
      </dgm:t>
    </dgm:pt>
    <dgm:pt modelId="{97580F70-63DA-4FC0-AB80-A6D2BECF2F75}">
      <dgm:prSet phldrT="[Text]"/>
      <dgm:spPr>
        <a:solidFill>
          <a:srgbClr val="D1D4DB"/>
        </a:solidFill>
      </dgm:spPr>
      <dgm:t>
        <a:bodyPr/>
        <a:lstStyle/>
        <a:p>
          <a:r>
            <a:rPr lang="en-US" dirty="0">
              <a:solidFill>
                <a:schemeClr val="tx1"/>
              </a:solidFill>
              <a:latin typeface="Tahoma" panose="020B0604030504040204" pitchFamily="34" charset="0"/>
              <a:ea typeface="Calibri" panose="020F0502020204030204" pitchFamily="34" charset="0"/>
              <a:cs typeface="Franklin Gothic Demi Cond" panose="020B0706030402020204" pitchFamily="34" charset="0"/>
            </a:rPr>
            <a:t>If you are hesitant to disclose your prescriptions, please know this law</a:t>
          </a:r>
          <a:r>
            <a:rPr lang="en-US" b="0" dirty="0">
              <a:solidFill>
                <a:schemeClr val="tx1"/>
              </a:solidFill>
              <a:latin typeface="Tahoma" panose="020B0604030504040204" pitchFamily="34" charset="0"/>
              <a:ea typeface="Calibri" panose="020F0502020204030204" pitchFamily="34" charset="0"/>
              <a:cs typeface="Franklin Gothic Demi Cond" panose="020B0706030402020204" pitchFamily="34" charset="0"/>
            </a:rPr>
            <a:t> prohibits campus administrators from </a:t>
          </a:r>
          <a:r>
            <a:rPr lang="en-US" dirty="0">
              <a:solidFill>
                <a:schemeClr val="tx1"/>
              </a:solidFill>
              <a:latin typeface="Tahoma" panose="020B0604030504040204" pitchFamily="34" charset="0"/>
              <a:ea typeface="Calibri" panose="020F0502020204030204" pitchFamily="34" charset="0"/>
              <a:cs typeface="Franklin Gothic Demi Cond" panose="020B0706030402020204" pitchFamily="34" charset="0"/>
            </a:rPr>
            <a:t>discussing your medical records with people who do not have a legitimate interest to know. </a:t>
          </a:r>
          <a:endParaRPr lang="en-US" dirty="0">
            <a:solidFill>
              <a:schemeClr val="tx1"/>
            </a:solidFill>
          </a:endParaRPr>
        </a:p>
      </dgm:t>
    </dgm:pt>
    <dgm:pt modelId="{D4574D12-73F1-4630-9FAC-8B78C627A3F0}" type="parTrans" cxnId="{1D944A29-5D30-47A7-8027-03218CE95170}">
      <dgm:prSet/>
      <dgm:spPr/>
      <dgm:t>
        <a:bodyPr/>
        <a:lstStyle/>
        <a:p>
          <a:endParaRPr lang="en-US"/>
        </a:p>
      </dgm:t>
    </dgm:pt>
    <dgm:pt modelId="{482669F6-9823-4A18-B8EE-D28C2DF9CDFF}" type="sibTrans" cxnId="{1D944A29-5D30-47A7-8027-03218CE95170}">
      <dgm:prSet/>
      <dgm:spPr/>
      <dgm:t>
        <a:bodyPr/>
        <a:lstStyle/>
        <a:p>
          <a:endParaRPr lang="en-US"/>
        </a:p>
      </dgm:t>
    </dgm:pt>
    <dgm:pt modelId="{B58AD4C2-0243-4F38-803F-D0F67185EED2}">
      <dgm:prSet phldrT="[Text]"/>
      <dgm:spPr/>
      <dgm:t>
        <a:bodyPr/>
        <a:lstStyle/>
        <a:p>
          <a:r>
            <a:rPr lang="en-US" b="1" dirty="0"/>
            <a:t>Documented Diagnosis</a:t>
          </a:r>
        </a:p>
      </dgm:t>
    </dgm:pt>
    <dgm:pt modelId="{27E3E108-8F34-46C7-A8C8-F9FB0D69CA55}" type="parTrans" cxnId="{ACAA3B59-AE1E-459E-8E98-C5EBB3F1DAC5}">
      <dgm:prSet/>
      <dgm:spPr/>
      <dgm:t>
        <a:bodyPr/>
        <a:lstStyle/>
        <a:p>
          <a:endParaRPr lang="en-US"/>
        </a:p>
      </dgm:t>
    </dgm:pt>
    <dgm:pt modelId="{47E07C10-B5C9-43F7-8727-8DE56443DD74}" type="sibTrans" cxnId="{ACAA3B59-AE1E-459E-8E98-C5EBB3F1DAC5}">
      <dgm:prSet/>
      <dgm:spPr/>
      <dgm:t>
        <a:bodyPr/>
        <a:lstStyle/>
        <a:p>
          <a:endParaRPr lang="en-US"/>
        </a:p>
      </dgm:t>
    </dgm:pt>
    <dgm:pt modelId="{936F1302-F882-446D-94C0-612B50F19AEC}">
      <dgm:prSet phldrT="[Text]"/>
      <dgm:spPr/>
      <dgm:t>
        <a:bodyPr/>
        <a:lstStyle/>
        <a:p>
          <a:r>
            <a:rPr lang="en-US" dirty="0">
              <a:solidFill>
                <a:schemeClr val="tx1"/>
              </a:solidFill>
              <a:latin typeface="Tahoma" panose="020B0604030504040204" pitchFamily="34" charset="0"/>
              <a:ea typeface="Calibri" panose="020F0502020204030204" pitchFamily="34" charset="0"/>
              <a:cs typeface="Times New Roman" panose="02020603050405020304" pitchFamily="18" charset="0"/>
            </a:rPr>
            <a:t>Some medications may have been prescribed for behavioral, emotional, or educational purposes. </a:t>
          </a:r>
          <a:endParaRPr lang="en-US" dirty="0">
            <a:solidFill>
              <a:schemeClr val="tx1"/>
            </a:solidFill>
          </a:endParaRPr>
        </a:p>
      </dgm:t>
    </dgm:pt>
    <dgm:pt modelId="{E0F5C5B5-545F-4C6E-A61F-7159216E3094}" type="parTrans" cxnId="{623D49BC-3674-4F8B-B479-F458AD8D1438}">
      <dgm:prSet/>
      <dgm:spPr/>
      <dgm:t>
        <a:bodyPr/>
        <a:lstStyle/>
        <a:p>
          <a:endParaRPr lang="en-US"/>
        </a:p>
      </dgm:t>
    </dgm:pt>
    <dgm:pt modelId="{3E8FA812-FA4E-47C2-BBA7-3517051969DC}" type="sibTrans" cxnId="{623D49BC-3674-4F8B-B479-F458AD8D1438}">
      <dgm:prSet/>
      <dgm:spPr/>
      <dgm:t>
        <a:bodyPr/>
        <a:lstStyle/>
        <a:p>
          <a:endParaRPr lang="en-US"/>
        </a:p>
      </dgm:t>
    </dgm:pt>
    <dgm:pt modelId="{3624B708-AF8A-4B5A-ACDE-99C3099A474D}">
      <dgm:prSet phldrT="[Text]"/>
      <dgm:spPr/>
      <dgm:t>
        <a:bodyPr/>
        <a:lstStyle/>
        <a:p>
          <a:r>
            <a:rPr lang="en-US" b="1" dirty="0"/>
            <a:t>Accommodations</a:t>
          </a:r>
        </a:p>
      </dgm:t>
    </dgm:pt>
    <dgm:pt modelId="{0F6CD788-9CBE-4F4D-9930-54B0DAA9F06D}" type="parTrans" cxnId="{65AFF0BF-F926-46EB-B963-3C34CF19CDD9}">
      <dgm:prSet/>
      <dgm:spPr/>
      <dgm:t>
        <a:bodyPr/>
        <a:lstStyle/>
        <a:p>
          <a:endParaRPr lang="en-US"/>
        </a:p>
      </dgm:t>
    </dgm:pt>
    <dgm:pt modelId="{70E925C4-B701-4D26-ABBA-86E71266F458}" type="sibTrans" cxnId="{65AFF0BF-F926-46EB-B963-3C34CF19CDD9}">
      <dgm:prSet/>
      <dgm:spPr/>
      <dgm:t>
        <a:bodyPr/>
        <a:lstStyle/>
        <a:p>
          <a:endParaRPr lang="en-US"/>
        </a:p>
      </dgm:t>
    </dgm:pt>
    <dgm:pt modelId="{986A9CEF-0950-4A0E-ABE2-485AEDA531AC}">
      <dgm:prSet phldrT="[Text]"/>
      <dgm:spPr/>
      <dgm:t>
        <a:bodyPr/>
        <a:lstStyle/>
        <a:p>
          <a:r>
            <a:rPr lang="en-US" b="0" dirty="0">
              <a:solidFill>
                <a:schemeClr val="tx1"/>
              </a:solidFill>
              <a:latin typeface="Tahoma" panose="020B0604030504040204" pitchFamily="34" charset="0"/>
              <a:ea typeface="Calibri" panose="020F0502020204030204" pitchFamily="34" charset="0"/>
              <a:cs typeface="Times New Roman" panose="02020603050405020304" pitchFamily="18" charset="0"/>
            </a:rPr>
            <a:t>Sharing your diagnosis and prescription with your institution’s office that handles disability support services might help you secure resources or accommodations in your classes.</a:t>
          </a:r>
          <a:endParaRPr lang="en-US" b="0" dirty="0">
            <a:solidFill>
              <a:schemeClr val="tx1"/>
            </a:solidFill>
          </a:endParaRPr>
        </a:p>
      </dgm:t>
    </dgm:pt>
    <dgm:pt modelId="{4D9A0228-D414-494B-8881-6F6E3F0FBA14}" type="parTrans" cxnId="{0991E774-F26C-4F1B-BEA8-133CFE5C3C8E}">
      <dgm:prSet/>
      <dgm:spPr/>
      <dgm:t>
        <a:bodyPr/>
        <a:lstStyle/>
        <a:p>
          <a:endParaRPr lang="en-US"/>
        </a:p>
      </dgm:t>
    </dgm:pt>
    <dgm:pt modelId="{DEC5EE90-1AA7-4D59-8176-EBFDD3E28B97}" type="sibTrans" cxnId="{0991E774-F26C-4F1B-BEA8-133CFE5C3C8E}">
      <dgm:prSet/>
      <dgm:spPr/>
      <dgm:t>
        <a:bodyPr/>
        <a:lstStyle/>
        <a:p>
          <a:endParaRPr lang="en-US"/>
        </a:p>
      </dgm:t>
    </dgm:pt>
    <dgm:pt modelId="{E33149BB-2CFB-4B6A-8799-2C7119A5B472}" type="pres">
      <dgm:prSet presAssocID="{10E0B6ED-54E1-443A-8F8B-CA5639F652C3}" presName="Name0" presStyleCnt="0">
        <dgm:presLayoutVars>
          <dgm:dir/>
          <dgm:animLvl val="lvl"/>
          <dgm:resizeHandles val="exact"/>
        </dgm:presLayoutVars>
      </dgm:prSet>
      <dgm:spPr/>
    </dgm:pt>
    <dgm:pt modelId="{69A4FBB1-C053-42ED-B119-77B06D7FE54C}" type="pres">
      <dgm:prSet presAssocID="{718102F4-15A9-42D3-B62B-E4226A42EFAA}" presName="composite" presStyleCnt="0"/>
      <dgm:spPr/>
    </dgm:pt>
    <dgm:pt modelId="{077E0CDC-2F37-4990-BF30-6BCC826C86E8}" type="pres">
      <dgm:prSet presAssocID="{718102F4-15A9-42D3-B62B-E4226A42EFAA}" presName="parTx" presStyleLbl="alignNode1" presStyleIdx="0" presStyleCnt="3">
        <dgm:presLayoutVars>
          <dgm:chMax val="0"/>
          <dgm:chPref val="0"/>
          <dgm:bulletEnabled val="1"/>
        </dgm:presLayoutVars>
      </dgm:prSet>
      <dgm:spPr/>
    </dgm:pt>
    <dgm:pt modelId="{DC55308E-9699-4F1A-BE65-4892AA90ACC7}" type="pres">
      <dgm:prSet presAssocID="{718102F4-15A9-42D3-B62B-E4226A42EFAA}" presName="desTx" presStyleLbl="alignAccFollowNode1" presStyleIdx="0" presStyleCnt="3">
        <dgm:presLayoutVars>
          <dgm:bulletEnabled val="1"/>
        </dgm:presLayoutVars>
      </dgm:prSet>
      <dgm:spPr/>
    </dgm:pt>
    <dgm:pt modelId="{0F645AAE-C2CC-4095-961E-151ACE925B8A}" type="pres">
      <dgm:prSet presAssocID="{357313F8-B222-4118-86CD-66506129F2B7}" presName="space" presStyleCnt="0"/>
      <dgm:spPr/>
    </dgm:pt>
    <dgm:pt modelId="{7CDC7357-F60C-411B-B307-A0CFD210CAE6}" type="pres">
      <dgm:prSet presAssocID="{B58AD4C2-0243-4F38-803F-D0F67185EED2}" presName="composite" presStyleCnt="0"/>
      <dgm:spPr/>
    </dgm:pt>
    <dgm:pt modelId="{4368C38A-A907-46A0-8BA0-921F83943332}" type="pres">
      <dgm:prSet presAssocID="{B58AD4C2-0243-4F38-803F-D0F67185EED2}" presName="parTx" presStyleLbl="alignNode1" presStyleIdx="1" presStyleCnt="3">
        <dgm:presLayoutVars>
          <dgm:chMax val="0"/>
          <dgm:chPref val="0"/>
          <dgm:bulletEnabled val="1"/>
        </dgm:presLayoutVars>
      </dgm:prSet>
      <dgm:spPr/>
    </dgm:pt>
    <dgm:pt modelId="{32B03ACE-7F64-4DDA-9417-409BAB86D31E}" type="pres">
      <dgm:prSet presAssocID="{B58AD4C2-0243-4F38-803F-D0F67185EED2}" presName="desTx" presStyleLbl="alignAccFollowNode1" presStyleIdx="1" presStyleCnt="3">
        <dgm:presLayoutVars>
          <dgm:bulletEnabled val="1"/>
        </dgm:presLayoutVars>
      </dgm:prSet>
      <dgm:spPr/>
    </dgm:pt>
    <dgm:pt modelId="{D7B6C670-C470-444F-AF37-58863375751E}" type="pres">
      <dgm:prSet presAssocID="{47E07C10-B5C9-43F7-8727-8DE56443DD74}" presName="space" presStyleCnt="0"/>
      <dgm:spPr/>
    </dgm:pt>
    <dgm:pt modelId="{5913E7B7-5EB8-4C1F-B6D4-DE1A77DB14D4}" type="pres">
      <dgm:prSet presAssocID="{3624B708-AF8A-4B5A-ACDE-99C3099A474D}" presName="composite" presStyleCnt="0"/>
      <dgm:spPr/>
    </dgm:pt>
    <dgm:pt modelId="{7E6D96B9-405B-497B-8840-D480FE0F80AC}" type="pres">
      <dgm:prSet presAssocID="{3624B708-AF8A-4B5A-ACDE-99C3099A474D}" presName="parTx" presStyleLbl="alignNode1" presStyleIdx="2" presStyleCnt="3">
        <dgm:presLayoutVars>
          <dgm:chMax val="0"/>
          <dgm:chPref val="0"/>
          <dgm:bulletEnabled val="1"/>
        </dgm:presLayoutVars>
      </dgm:prSet>
      <dgm:spPr/>
    </dgm:pt>
    <dgm:pt modelId="{EED656B3-363D-4773-99EC-220F513A0FCA}" type="pres">
      <dgm:prSet presAssocID="{3624B708-AF8A-4B5A-ACDE-99C3099A474D}" presName="desTx" presStyleLbl="alignAccFollowNode1" presStyleIdx="2" presStyleCnt="3">
        <dgm:presLayoutVars>
          <dgm:bulletEnabled val="1"/>
        </dgm:presLayoutVars>
      </dgm:prSet>
      <dgm:spPr/>
    </dgm:pt>
  </dgm:ptLst>
  <dgm:cxnLst>
    <dgm:cxn modelId="{58C62703-5833-4EFE-B1BC-1DC276B3FD34}" type="presOf" srcId="{10E0B6ED-54E1-443A-8F8B-CA5639F652C3}" destId="{E33149BB-2CFB-4B6A-8799-2C7119A5B472}" srcOrd="0" destOrd="0" presId="urn:microsoft.com/office/officeart/2005/8/layout/hList1"/>
    <dgm:cxn modelId="{6F0D4B11-AC10-43F9-B8DE-07CE2BD217A3}" type="presOf" srcId="{986A9CEF-0950-4A0E-ABE2-485AEDA531AC}" destId="{EED656B3-363D-4773-99EC-220F513A0FCA}" srcOrd="0" destOrd="0" presId="urn:microsoft.com/office/officeart/2005/8/layout/hList1"/>
    <dgm:cxn modelId="{1D944A29-5D30-47A7-8027-03218CE95170}" srcId="{718102F4-15A9-42D3-B62B-E4226A42EFAA}" destId="{97580F70-63DA-4FC0-AB80-A6D2BECF2F75}" srcOrd="0" destOrd="0" parTransId="{D4574D12-73F1-4630-9FAC-8B78C627A3F0}" sibTransId="{482669F6-9823-4A18-B8EE-D28C2DF9CDFF}"/>
    <dgm:cxn modelId="{70519F63-69E6-43AA-90EF-8C7326DD22FB}" type="presOf" srcId="{718102F4-15A9-42D3-B62B-E4226A42EFAA}" destId="{077E0CDC-2F37-4990-BF30-6BCC826C86E8}" srcOrd="0" destOrd="0" presId="urn:microsoft.com/office/officeart/2005/8/layout/hList1"/>
    <dgm:cxn modelId="{2F360753-5DB0-4391-84A8-60BC8E40C523}" srcId="{10E0B6ED-54E1-443A-8F8B-CA5639F652C3}" destId="{718102F4-15A9-42D3-B62B-E4226A42EFAA}" srcOrd="0" destOrd="0" parTransId="{0A5107FF-F75A-4C24-B592-0B386BEC0277}" sibTransId="{357313F8-B222-4118-86CD-66506129F2B7}"/>
    <dgm:cxn modelId="{0991E774-F26C-4F1B-BEA8-133CFE5C3C8E}" srcId="{3624B708-AF8A-4B5A-ACDE-99C3099A474D}" destId="{986A9CEF-0950-4A0E-ABE2-485AEDA531AC}" srcOrd="0" destOrd="0" parTransId="{4D9A0228-D414-494B-8881-6F6E3F0FBA14}" sibTransId="{DEC5EE90-1AA7-4D59-8176-EBFDD3E28B97}"/>
    <dgm:cxn modelId="{75705858-112A-448A-8324-F24528B2FAC9}" type="presOf" srcId="{B58AD4C2-0243-4F38-803F-D0F67185EED2}" destId="{4368C38A-A907-46A0-8BA0-921F83943332}" srcOrd="0" destOrd="0" presId="urn:microsoft.com/office/officeart/2005/8/layout/hList1"/>
    <dgm:cxn modelId="{ACAA3B59-AE1E-459E-8E98-C5EBB3F1DAC5}" srcId="{10E0B6ED-54E1-443A-8F8B-CA5639F652C3}" destId="{B58AD4C2-0243-4F38-803F-D0F67185EED2}" srcOrd="1" destOrd="0" parTransId="{27E3E108-8F34-46C7-A8C8-F9FB0D69CA55}" sibTransId="{47E07C10-B5C9-43F7-8727-8DE56443DD74}"/>
    <dgm:cxn modelId="{789AEB7A-2393-4361-B87C-1E533C810717}" type="presOf" srcId="{97580F70-63DA-4FC0-AB80-A6D2BECF2F75}" destId="{DC55308E-9699-4F1A-BE65-4892AA90ACC7}" srcOrd="0" destOrd="0" presId="urn:microsoft.com/office/officeart/2005/8/layout/hList1"/>
    <dgm:cxn modelId="{A5BEC699-2B46-4402-95F2-3E79D9372EA1}" type="presOf" srcId="{3624B708-AF8A-4B5A-ACDE-99C3099A474D}" destId="{7E6D96B9-405B-497B-8840-D480FE0F80AC}" srcOrd="0" destOrd="0" presId="urn:microsoft.com/office/officeart/2005/8/layout/hList1"/>
    <dgm:cxn modelId="{623D49BC-3674-4F8B-B479-F458AD8D1438}" srcId="{B58AD4C2-0243-4F38-803F-D0F67185EED2}" destId="{936F1302-F882-446D-94C0-612B50F19AEC}" srcOrd="0" destOrd="0" parTransId="{E0F5C5B5-545F-4C6E-A61F-7159216E3094}" sibTransId="{3E8FA812-FA4E-47C2-BBA7-3517051969DC}"/>
    <dgm:cxn modelId="{65AFF0BF-F926-46EB-B963-3C34CF19CDD9}" srcId="{10E0B6ED-54E1-443A-8F8B-CA5639F652C3}" destId="{3624B708-AF8A-4B5A-ACDE-99C3099A474D}" srcOrd="2" destOrd="0" parTransId="{0F6CD788-9CBE-4F4D-9930-54B0DAA9F06D}" sibTransId="{70E925C4-B701-4D26-ABBA-86E71266F458}"/>
    <dgm:cxn modelId="{BF0917D5-E4B4-436C-94C2-CA21A48DBFCF}" type="presOf" srcId="{936F1302-F882-446D-94C0-612B50F19AEC}" destId="{32B03ACE-7F64-4DDA-9417-409BAB86D31E}" srcOrd="0" destOrd="0" presId="urn:microsoft.com/office/officeart/2005/8/layout/hList1"/>
    <dgm:cxn modelId="{B5033A3B-482E-4FDE-BC77-2F4C79382744}" type="presParOf" srcId="{E33149BB-2CFB-4B6A-8799-2C7119A5B472}" destId="{69A4FBB1-C053-42ED-B119-77B06D7FE54C}" srcOrd="0" destOrd="0" presId="urn:microsoft.com/office/officeart/2005/8/layout/hList1"/>
    <dgm:cxn modelId="{57E8F32A-5837-46D5-8E71-3634F12B3DCA}" type="presParOf" srcId="{69A4FBB1-C053-42ED-B119-77B06D7FE54C}" destId="{077E0CDC-2F37-4990-BF30-6BCC826C86E8}" srcOrd="0" destOrd="0" presId="urn:microsoft.com/office/officeart/2005/8/layout/hList1"/>
    <dgm:cxn modelId="{93C81964-7D01-4AA0-99E1-F0710CF82D26}" type="presParOf" srcId="{69A4FBB1-C053-42ED-B119-77B06D7FE54C}" destId="{DC55308E-9699-4F1A-BE65-4892AA90ACC7}" srcOrd="1" destOrd="0" presId="urn:microsoft.com/office/officeart/2005/8/layout/hList1"/>
    <dgm:cxn modelId="{65CDA2EC-049C-46CE-906E-394BF9D1252B}" type="presParOf" srcId="{E33149BB-2CFB-4B6A-8799-2C7119A5B472}" destId="{0F645AAE-C2CC-4095-961E-151ACE925B8A}" srcOrd="1" destOrd="0" presId="urn:microsoft.com/office/officeart/2005/8/layout/hList1"/>
    <dgm:cxn modelId="{7FF5A61E-54D8-4B8D-B659-D5EE29F29055}" type="presParOf" srcId="{E33149BB-2CFB-4B6A-8799-2C7119A5B472}" destId="{7CDC7357-F60C-411B-B307-A0CFD210CAE6}" srcOrd="2" destOrd="0" presId="urn:microsoft.com/office/officeart/2005/8/layout/hList1"/>
    <dgm:cxn modelId="{AE62F59A-8AB6-4F55-AE38-0ACBE9D8159A}" type="presParOf" srcId="{7CDC7357-F60C-411B-B307-A0CFD210CAE6}" destId="{4368C38A-A907-46A0-8BA0-921F83943332}" srcOrd="0" destOrd="0" presId="urn:microsoft.com/office/officeart/2005/8/layout/hList1"/>
    <dgm:cxn modelId="{A3C37813-7CC8-4733-953B-601737DD08B7}" type="presParOf" srcId="{7CDC7357-F60C-411B-B307-A0CFD210CAE6}" destId="{32B03ACE-7F64-4DDA-9417-409BAB86D31E}" srcOrd="1" destOrd="0" presId="urn:microsoft.com/office/officeart/2005/8/layout/hList1"/>
    <dgm:cxn modelId="{1282DE62-1CBC-4D31-8F00-572821B50E19}" type="presParOf" srcId="{E33149BB-2CFB-4B6A-8799-2C7119A5B472}" destId="{D7B6C670-C470-444F-AF37-58863375751E}" srcOrd="3" destOrd="0" presId="urn:microsoft.com/office/officeart/2005/8/layout/hList1"/>
    <dgm:cxn modelId="{0211BBAE-4DEC-42CA-BC38-23F6CFADECA4}" type="presParOf" srcId="{E33149BB-2CFB-4B6A-8799-2C7119A5B472}" destId="{5913E7B7-5EB8-4C1F-B6D4-DE1A77DB14D4}" srcOrd="4" destOrd="0" presId="urn:microsoft.com/office/officeart/2005/8/layout/hList1"/>
    <dgm:cxn modelId="{F3D92CF9-98A6-426F-8B17-C23A2E14A6A7}" type="presParOf" srcId="{5913E7B7-5EB8-4C1F-B6D4-DE1A77DB14D4}" destId="{7E6D96B9-405B-497B-8840-D480FE0F80AC}" srcOrd="0" destOrd="0" presId="urn:microsoft.com/office/officeart/2005/8/layout/hList1"/>
    <dgm:cxn modelId="{96A1CF66-9175-41EB-8910-C10E35860D24}" type="presParOf" srcId="{5913E7B7-5EB8-4C1F-B6D4-DE1A77DB14D4}" destId="{EED656B3-363D-4773-99EC-220F513A0FCA}"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560476D-B313-47BE-889C-405F65D02AF3}" type="doc">
      <dgm:prSet loTypeId="urn:microsoft.com/office/officeart/2005/8/layout/hList3" loCatId="list" qsTypeId="urn:microsoft.com/office/officeart/2005/8/quickstyle/simple1" qsCatId="simple" csTypeId="urn:microsoft.com/office/officeart/2005/8/colors/accent0_2" csCatId="mainScheme" phldr="1"/>
      <dgm:spPr/>
      <dgm:t>
        <a:bodyPr/>
        <a:lstStyle/>
        <a:p>
          <a:endParaRPr lang="en-US"/>
        </a:p>
      </dgm:t>
    </dgm:pt>
    <dgm:pt modelId="{038DC249-0E68-4D9E-A71A-FB40096AE62F}">
      <dgm:prSet phldrT="[Text]"/>
      <dgm:spPr/>
      <dgm:t>
        <a:bodyPr/>
        <a:lstStyle/>
        <a:p>
          <a:r>
            <a:rPr lang="en-US" b="1" dirty="0">
              <a:solidFill>
                <a:schemeClr val="bg1"/>
              </a:solidFill>
            </a:rPr>
            <a:t>Consequences of a Positive Test</a:t>
          </a:r>
        </a:p>
      </dgm:t>
    </dgm:pt>
    <dgm:pt modelId="{9F05F6D1-92ED-4834-93B9-0B5C560AC42F}" type="parTrans" cxnId="{9EBF2D27-4519-451C-B753-BA2BB5B37940}">
      <dgm:prSet/>
      <dgm:spPr/>
      <dgm:t>
        <a:bodyPr/>
        <a:lstStyle/>
        <a:p>
          <a:endParaRPr lang="en-US"/>
        </a:p>
      </dgm:t>
    </dgm:pt>
    <dgm:pt modelId="{E9978CB0-5730-4677-B67F-9F7EE128C53A}" type="sibTrans" cxnId="{9EBF2D27-4519-451C-B753-BA2BB5B37940}">
      <dgm:prSet/>
      <dgm:spPr/>
      <dgm:t>
        <a:bodyPr/>
        <a:lstStyle/>
        <a:p>
          <a:endParaRPr lang="en-US"/>
        </a:p>
      </dgm:t>
    </dgm:pt>
    <dgm:pt modelId="{BC9E0575-35E5-4CAD-A15E-C29DE6323266}">
      <dgm:prSet phldrT="[Text]"/>
      <dgm:spPr/>
      <dgm:t>
        <a:bodyPr anchor="t"/>
        <a:lstStyle/>
        <a:p>
          <a:pPr algn="ctr"/>
          <a:r>
            <a:rPr lang="en-US" b="1" dirty="0"/>
            <a:t>First Offense:</a:t>
          </a:r>
        </a:p>
        <a:p>
          <a:pPr algn="l"/>
          <a:r>
            <a:rPr lang="en-US" dirty="0"/>
            <a:t>A. Immediately suspended in all sports</a:t>
          </a:r>
        </a:p>
        <a:p>
          <a:pPr algn="l"/>
          <a:r>
            <a:rPr lang="en-US" dirty="0"/>
            <a:t>B. Suspension lasts at least 365 days</a:t>
          </a:r>
        </a:p>
        <a:p>
          <a:pPr algn="l"/>
          <a:r>
            <a:rPr lang="en-US" dirty="0"/>
            <a:t>C. Loss of additional season, beyond current season </a:t>
          </a:r>
        </a:p>
      </dgm:t>
    </dgm:pt>
    <dgm:pt modelId="{70400F35-6B6E-4D0B-8BC0-7B0BC31C5C7D}" type="parTrans" cxnId="{61EE5C42-B326-48AA-8055-5952FB0E1C5F}">
      <dgm:prSet/>
      <dgm:spPr/>
      <dgm:t>
        <a:bodyPr/>
        <a:lstStyle/>
        <a:p>
          <a:endParaRPr lang="en-US"/>
        </a:p>
      </dgm:t>
    </dgm:pt>
    <dgm:pt modelId="{F761E077-375F-4655-AF1F-45C1828BAE1A}" type="sibTrans" cxnId="{61EE5C42-B326-48AA-8055-5952FB0E1C5F}">
      <dgm:prSet/>
      <dgm:spPr/>
      <dgm:t>
        <a:bodyPr/>
        <a:lstStyle/>
        <a:p>
          <a:endParaRPr lang="en-US"/>
        </a:p>
      </dgm:t>
    </dgm:pt>
    <dgm:pt modelId="{2BBC9AE5-E32D-4EED-AF21-6DB24E9F8914}">
      <dgm:prSet phldrT="[Text]"/>
      <dgm:spPr/>
      <dgm:t>
        <a:bodyPr anchor="t"/>
        <a:lstStyle/>
        <a:p>
          <a:pPr algn="ctr"/>
          <a:r>
            <a:rPr lang="en-US" b="1" dirty="0"/>
            <a:t>Second Offense:</a:t>
          </a:r>
        </a:p>
        <a:p>
          <a:pPr algn="l"/>
          <a:r>
            <a:rPr lang="en-US" b="0" dirty="0"/>
            <a:t>A. Loss of all remaining eligibility in all sports</a:t>
          </a:r>
          <a:r>
            <a:rPr lang="en-US" b="1" dirty="0"/>
            <a:t> </a:t>
          </a:r>
        </a:p>
      </dgm:t>
    </dgm:pt>
    <dgm:pt modelId="{B5B278A4-F13D-4B85-B06D-CB285CEAC67A}" type="parTrans" cxnId="{AE8CED7C-F18F-4E10-842B-F05541672A8E}">
      <dgm:prSet/>
      <dgm:spPr/>
      <dgm:t>
        <a:bodyPr/>
        <a:lstStyle/>
        <a:p>
          <a:endParaRPr lang="en-US"/>
        </a:p>
      </dgm:t>
    </dgm:pt>
    <dgm:pt modelId="{0E609106-58C8-4456-A803-828592978E3C}" type="sibTrans" cxnId="{AE8CED7C-F18F-4E10-842B-F05541672A8E}">
      <dgm:prSet/>
      <dgm:spPr/>
      <dgm:t>
        <a:bodyPr/>
        <a:lstStyle/>
        <a:p>
          <a:endParaRPr lang="en-US"/>
        </a:p>
      </dgm:t>
    </dgm:pt>
    <dgm:pt modelId="{6CAF1D4D-966F-4125-82C4-0791135734A7}">
      <dgm:prSet phldrT="[Text]"/>
      <dgm:spPr/>
      <dgm:t>
        <a:bodyPr anchor="t"/>
        <a:lstStyle/>
        <a:p>
          <a:pPr algn="ctr"/>
          <a:r>
            <a:rPr lang="en-US" b="1" dirty="0"/>
            <a:t>Important Notice:</a:t>
          </a:r>
        </a:p>
        <a:p>
          <a:pPr algn="l"/>
          <a:r>
            <a:rPr lang="en-US" b="0" dirty="0"/>
            <a:t>No-shows or refusals to test will be treated as a positive result. </a:t>
          </a:r>
          <a:r>
            <a:rPr lang="en-US" b="1" dirty="0"/>
            <a:t> </a:t>
          </a:r>
        </a:p>
      </dgm:t>
    </dgm:pt>
    <dgm:pt modelId="{DABE6032-45E7-4326-AFD6-48F9AAF5B3D1}" type="parTrans" cxnId="{5DE13DE4-077B-4FEE-A353-A2087DF89072}">
      <dgm:prSet/>
      <dgm:spPr/>
      <dgm:t>
        <a:bodyPr/>
        <a:lstStyle/>
        <a:p>
          <a:endParaRPr lang="en-US"/>
        </a:p>
      </dgm:t>
    </dgm:pt>
    <dgm:pt modelId="{342870E7-45CF-49CE-91CC-AD4FEDE11E93}" type="sibTrans" cxnId="{5DE13DE4-077B-4FEE-A353-A2087DF89072}">
      <dgm:prSet/>
      <dgm:spPr/>
      <dgm:t>
        <a:bodyPr/>
        <a:lstStyle/>
        <a:p>
          <a:endParaRPr lang="en-US"/>
        </a:p>
      </dgm:t>
    </dgm:pt>
    <dgm:pt modelId="{0A85B49A-0A17-48A9-8A11-05F2448CC65C}">
      <dgm:prSet phldrT="[Text]"/>
      <dgm:spPr/>
      <dgm:t>
        <a:bodyPr anchor="t"/>
        <a:lstStyle/>
        <a:p>
          <a:pPr algn="ctr"/>
          <a:r>
            <a:rPr lang="en-US" b="1" dirty="0"/>
            <a:t>Important Notice:</a:t>
          </a:r>
        </a:p>
        <a:p>
          <a:pPr algn="l"/>
          <a:r>
            <a:rPr lang="en-US" b="0" dirty="0"/>
            <a:t>If seniors take advantage of the testing protocol at championships, it could result in probation of the program.</a:t>
          </a:r>
        </a:p>
      </dgm:t>
    </dgm:pt>
    <dgm:pt modelId="{2FF40A8D-3455-4002-BBF1-5BAB002819C6}" type="parTrans" cxnId="{BA51125E-4A10-4AEC-B830-287E0FF3787A}">
      <dgm:prSet/>
      <dgm:spPr/>
      <dgm:t>
        <a:bodyPr/>
        <a:lstStyle/>
        <a:p>
          <a:endParaRPr lang="en-US"/>
        </a:p>
      </dgm:t>
    </dgm:pt>
    <dgm:pt modelId="{B20EE99A-38C0-4BDB-88B8-DDE75FDFDC55}" type="sibTrans" cxnId="{BA51125E-4A10-4AEC-B830-287E0FF3787A}">
      <dgm:prSet/>
      <dgm:spPr/>
      <dgm:t>
        <a:bodyPr/>
        <a:lstStyle/>
        <a:p>
          <a:endParaRPr lang="en-US"/>
        </a:p>
      </dgm:t>
    </dgm:pt>
    <dgm:pt modelId="{88D5E84F-24B5-4F5C-BDEB-4D63886CECB2}" type="pres">
      <dgm:prSet presAssocID="{C560476D-B313-47BE-889C-405F65D02AF3}" presName="composite" presStyleCnt="0">
        <dgm:presLayoutVars>
          <dgm:chMax val="1"/>
          <dgm:dir/>
          <dgm:resizeHandles val="exact"/>
        </dgm:presLayoutVars>
      </dgm:prSet>
      <dgm:spPr/>
    </dgm:pt>
    <dgm:pt modelId="{D6A76E52-6C28-4CE3-824A-F471C50C3906}" type="pres">
      <dgm:prSet presAssocID="{038DC249-0E68-4D9E-A71A-FB40096AE62F}" presName="roof" presStyleLbl="dkBgShp" presStyleIdx="0" presStyleCnt="2"/>
      <dgm:spPr/>
    </dgm:pt>
    <dgm:pt modelId="{FFCFF0CE-2E85-4D3E-B94D-EDECCB534A89}" type="pres">
      <dgm:prSet presAssocID="{038DC249-0E68-4D9E-A71A-FB40096AE62F}" presName="pillars" presStyleCnt="0"/>
      <dgm:spPr/>
    </dgm:pt>
    <dgm:pt modelId="{4DABF34B-DA94-4414-AA05-7F95C2151DE6}" type="pres">
      <dgm:prSet presAssocID="{038DC249-0E68-4D9E-A71A-FB40096AE62F}" presName="pillar1" presStyleLbl="node1" presStyleIdx="0" presStyleCnt="4">
        <dgm:presLayoutVars>
          <dgm:bulletEnabled val="1"/>
        </dgm:presLayoutVars>
      </dgm:prSet>
      <dgm:spPr/>
    </dgm:pt>
    <dgm:pt modelId="{332B71B6-16BE-40BB-8DF8-DC9021529261}" type="pres">
      <dgm:prSet presAssocID="{2BBC9AE5-E32D-4EED-AF21-6DB24E9F8914}" presName="pillarX" presStyleLbl="node1" presStyleIdx="1" presStyleCnt="4">
        <dgm:presLayoutVars>
          <dgm:bulletEnabled val="1"/>
        </dgm:presLayoutVars>
      </dgm:prSet>
      <dgm:spPr/>
    </dgm:pt>
    <dgm:pt modelId="{04B95859-C580-47E0-A0F4-E3F7A2B45102}" type="pres">
      <dgm:prSet presAssocID="{6CAF1D4D-966F-4125-82C4-0791135734A7}" presName="pillarX" presStyleLbl="node1" presStyleIdx="2" presStyleCnt="4">
        <dgm:presLayoutVars>
          <dgm:bulletEnabled val="1"/>
        </dgm:presLayoutVars>
      </dgm:prSet>
      <dgm:spPr/>
    </dgm:pt>
    <dgm:pt modelId="{E6084976-3061-4191-957D-3EB479F7C31F}" type="pres">
      <dgm:prSet presAssocID="{0A85B49A-0A17-48A9-8A11-05F2448CC65C}" presName="pillarX" presStyleLbl="node1" presStyleIdx="3" presStyleCnt="4">
        <dgm:presLayoutVars>
          <dgm:bulletEnabled val="1"/>
        </dgm:presLayoutVars>
      </dgm:prSet>
      <dgm:spPr/>
    </dgm:pt>
    <dgm:pt modelId="{07EAA738-988F-4D07-B0ED-D2C307CA2DB9}" type="pres">
      <dgm:prSet presAssocID="{038DC249-0E68-4D9E-A71A-FB40096AE62F}" presName="base" presStyleLbl="dkBgShp" presStyleIdx="1" presStyleCnt="2"/>
      <dgm:spPr/>
    </dgm:pt>
  </dgm:ptLst>
  <dgm:cxnLst>
    <dgm:cxn modelId="{9EBF2D27-4519-451C-B753-BA2BB5B37940}" srcId="{C560476D-B313-47BE-889C-405F65D02AF3}" destId="{038DC249-0E68-4D9E-A71A-FB40096AE62F}" srcOrd="0" destOrd="0" parTransId="{9F05F6D1-92ED-4834-93B9-0B5C560AC42F}" sibTransId="{E9978CB0-5730-4677-B67F-9F7EE128C53A}"/>
    <dgm:cxn modelId="{BA51125E-4A10-4AEC-B830-287E0FF3787A}" srcId="{038DC249-0E68-4D9E-A71A-FB40096AE62F}" destId="{0A85B49A-0A17-48A9-8A11-05F2448CC65C}" srcOrd="3" destOrd="0" parTransId="{2FF40A8D-3455-4002-BBF1-5BAB002819C6}" sibTransId="{B20EE99A-38C0-4BDB-88B8-DDE75FDFDC55}"/>
    <dgm:cxn modelId="{61EE5C42-B326-48AA-8055-5952FB0E1C5F}" srcId="{038DC249-0E68-4D9E-A71A-FB40096AE62F}" destId="{BC9E0575-35E5-4CAD-A15E-C29DE6323266}" srcOrd="0" destOrd="0" parTransId="{70400F35-6B6E-4D0B-8BC0-7B0BC31C5C7D}" sibTransId="{F761E077-375F-4655-AF1F-45C1828BAE1A}"/>
    <dgm:cxn modelId="{E9F3E866-EF4A-4C96-A449-AF994B8EC2A8}" type="presOf" srcId="{2BBC9AE5-E32D-4EED-AF21-6DB24E9F8914}" destId="{332B71B6-16BE-40BB-8DF8-DC9021529261}" srcOrd="0" destOrd="0" presId="urn:microsoft.com/office/officeart/2005/8/layout/hList3"/>
    <dgm:cxn modelId="{1E1F356E-85D6-4860-A080-17624711F6F5}" type="presOf" srcId="{0A85B49A-0A17-48A9-8A11-05F2448CC65C}" destId="{E6084976-3061-4191-957D-3EB479F7C31F}" srcOrd="0" destOrd="0" presId="urn:microsoft.com/office/officeart/2005/8/layout/hList3"/>
    <dgm:cxn modelId="{D8B20C56-0E3E-41D2-94EE-F5515140EA87}" type="presOf" srcId="{038DC249-0E68-4D9E-A71A-FB40096AE62F}" destId="{D6A76E52-6C28-4CE3-824A-F471C50C3906}" srcOrd="0" destOrd="0" presId="urn:microsoft.com/office/officeart/2005/8/layout/hList3"/>
    <dgm:cxn modelId="{AE8CED7C-F18F-4E10-842B-F05541672A8E}" srcId="{038DC249-0E68-4D9E-A71A-FB40096AE62F}" destId="{2BBC9AE5-E32D-4EED-AF21-6DB24E9F8914}" srcOrd="1" destOrd="0" parTransId="{B5B278A4-F13D-4B85-B06D-CB285CEAC67A}" sibTransId="{0E609106-58C8-4456-A803-828592978E3C}"/>
    <dgm:cxn modelId="{7318A287-D1F4-488A-A862-12C7FA132DAF}" type="presOf" srcId="{BC9E0575-35E5-4CAD-A15E-C29DE6323266}" destId="{4DABF34B-DA94-4414-AA05-7F95C2151DE6}" srcOrd="0" destOrd="0" presId="urn:microsoft.com/office/officeart/2005/8/layout/hList3"/>
    <dgm:cxn modelId="{20A7EFB6-B2FD-45FE-A6AA-869FC4D33EC6}" type="presOf" srcId="{6CAF1D4D-966F-4125-82C4-0791135734A7}" destId="{04B95859-C580-47E0-A0F4-E3F7A2B45102}" srcOrd="0" destOrd="0" presId="urn:microsoft.com/office/officeart/2005/8/layout/hList3"/>
    <dgm:cxn modelId="{5DE13DE4-077B-4FEE-A353-A2087DF89072}" srcId="{038DC249-0E68-4D9E-A71A-FB40096AE62F}" destId="{6CAF1D4D-966F-4125-82C4-0791135734A7}" srcOrd="2" destOrd="0" parTransId="{DABE6032-45E7-4326-AFD6-48F9AAF5B3D1}" sibTransId="{342870E7-45CF-49CE-91CC-AD4FEDE11E93}"/>
    <dgm:cxn modelId="{33C10EEE-8598-410B-AD9F-1DDDC8C6BC42}" type="presOf" srcId="{C560476D-B313-47BE-889C-405F65D02AF3}" destId="{88D5E84F-24B5-4F5C-BDEB-4D63886CECB2}" srcOrd="0" destOrd="0" presId="urn:microsoft.com/office/officeart/2005/8/layout/hList3"/>
    <dgm:cxn modelId="{FCA31850-2020-46A8-919B-D6B18CE46DD5}" type="presParOf" srcId="{88D5E84F-24B5-4F5C-BDEB-4D63886CECB2}" destId="{D6A76E52-6C28-4CE3-824A-F471C50C3906}" srcOrd="0" destOrd="0" presId="urn:microsoft.com/office/officeart/2005/8/layout/hList3"/>
    <dgm:cxn modelId="{6CBC6E42-6044-4F7C-9044-B155F7956B08}" type="presParOf" srcId="{88D5E84F-24B5-4F5C-BDEB-4D63886CECB2}" destId="{FFCFF0CE-2E85-4D3E-B94D-EDECCB534A89}" srcOrd="1" destOrd="0" presId="urn:microsoft.com/office/officeart/2005/8/layout/hList3"/>
    <dgm:cxn modelId="{E96F7053-2859-4AE0-807F-6810E05B7AF2}" type="presParOf" srcId="{FFCFF0CE-2E85-4D3E-B94D-EDECCB534A89}" destId="{4DABF34B-DA94-4414-AA05-7F95C2151DE6}" srcOrd="0" destOrd="0" presId="urn:microsoft.com/office/officeart/2005/8/layout/hList3"/>
    <dgm:cxn modelId="{CC0CB911-AA3F-4C2C-83C5-BC7903413C16}" type="presParOf" srcId="{FFCFF0CE-2E85-4D3E-B94D-EDECCB534A89}" destId="{332B71B6-16BE-40BB-8DF8-DC9021529261}" srcOrd="1" destOrd="0" presId="urn:microsoft.com/office/officeart/2005/8/layout/hList3"/>
    <dgm:cxn modelId="{58E0275A-7183-4700-8962-12EC5E0D888A}" type="presParOf" srcId="{FFCFF0CE-2E85-4D3E-B94D-EDECCB534A89}" destId="{04B95859-C580-47E0-A0F4-E3F7A2B45102}" srcOrd="2" destOrd="0" presId="urn:microsoft.com/office/officeart/2005/8/layout/hList3"/>
    <dgm:cxn modelId="{15C4B7B2-C5E7-42A3-88B1-ACC0EF40AB36}" type="presParOf" srcId="{FFCFF0CE-2E85-4D3E-B94D-EDECCB534A89}" destId="{E6084976-3061-4191-957D-3EB479F7C31F}" srcOrd="3" destOrd="0" presId="urn:microsoft.com/office/officeart/2005/8/layout/hList3"/>
    <dgm:cxn modelId="{B27797E2-4D36-48E0-9E7F-7FBE6B0CD52C}" type="presParOf" srcId="{88D5E84F-24B5-4F5C-BDEB-4D63886CECB2}" destId="{07EAA738-988F-4D07-B0ED-D2C307CA2DB9}"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B3601E1-F4A5-4CBA-844B-D4703455035D}" type="doc">
      <dgm:prSet loTypeId="urn:microsoft.com/office/officeart/2009/layout/ReverseList" loCatId="relationship" qsTypeId="urn:microsoft.com/office/officeart/2005/8/quickstyle/simple1" qsCatId="simple" csTypeId="urn:microsoft.com/office/officeart/2005/8/colors/accent0_3" csCatId="mainScheme" phldr="1"/>
      <dgm:spPr/>
      <dgm:t>
        <a:bodyPr/>
        <a:lstStyle/>
        <a:p>
          <a:endParaRPr lang="en-US"/>
        </a:p>
      </dgm:t>
    </dgm:pt>
    <dgm:pt modelId="{4008BABD-C1D9-4CA8-83C3-CA1B54639945}">
      <dgm:prSet phldrT="[Text]"/>
      <dgm:spPr/>
      <dgm:t>
        <a:bodyPr/>
        <a:lstStyle/>
        <a:p>
          <a:r>
            <a:rPr lang="en-US" b="1" dirty="0">
              <a:solidFill>
                <a:schemeClr val="tx1"/>
              </a:solidFill>
            </a:rPr>
            <a:t>Inform</a:t>
          </a:r>
          <a:r>
            <a:rPr lang="en-US" dirty="0">
              <a:solidFill>
                <a:schemeClr val="tx1"/>
              </a:solidFill>
            </a:rPr>
            <a:t> your Head AT, strength coach, </a:t>
          </a:r>
          <a:r>
            <a:rPr lang="en-US" u="sng" dirty="0">
              <a:solidFill>
                <a:schemeClr val="tx1"/>
              </a:solidFill>
            </a:rPr>
            <a:t>and</a:t>
          </a:r>
          <a:r>
            <a:rPr lang="en-US" dirty="0">
              <a:solidFill>
                <a:schemeClr val="tx1"/>
              </a:solidFill>
            </a:rPr>
            <a:t> sport coach about any medications you are currently taking.</a:t>
          </a:r>
        </a:p>
      </dgm:t>
    </dgm:pt>
    <dgm:pt modelId="{54973C69-2C5E-425E-9F01-006CE9346969}" type="parTrans" cxnId="{2200A61C-7662-4989-B361-58E27910444D}">
      <dgm:prSet/>
      <dgm:spPr/>
      <dgm:t>
        <a:bodyPr/>
        <a:lstStyle/>
        <a:p>
          <a:endParaRPr lang="en-US"/>
        </a:p>
      </dgm:t>
    </dgm:pt>
    <dgm:pt modelId="{07E08488-B846-464D-BCBB-C3494434262F}" type="sibTrans" cxnId="{2200A61C-7662-4989-B361-58E27910444D}">
      <dgm:prSet/>
      <dgm:spPr/>
      <dgm:t>
        <a:bodyPr/>
        <a:lstStyle/>
        <a:p>
          <a:endParaRPr lang="en-US"/>
        </a:p>
      </dgm:t>
    </dgm:pt>
    <dgm:pt modelId="{610491D3-DA11-49A6-B219-20C7381A95D4}">
      <dgm:prSet phldrT="[Text]"/>
      <dgm:spPr/>
      <dgm:t>
        <a:bodyPr/>
        <a:lstStyle/>
        <a:p>
          <a:r>
            <a:rPr lang="en-US" b="1" dirty="0">
              <a:solidFill>
                <a:schemeClr val="tx1"/>
              </a:solidFill>
            </a:rPr>
            <a:t>Get approval </a:t>
          </a:r>
          <a:r>
            <a:rPr lang="en-US" dirty="0"/>
            <a:t>before starting any new medication and discuss any </a:t>
          </a:r>
          <a:r>
            <a:rPr lang="en-US"/>
            <a:t>supplements or </a:t>
          </a:r>
          <a:r>
            <a:rPr lang="en-US" dirty="0"/>
            <a:t>vitamins</a:t>
          </a:r>
          <a:r>
            <a:rPr lang="en-US" dirty="0">
              <a:solidFill>
                <a:schemeClr val="tx1"/>
              </a:solidFill>
            </a:rPr>
            <a:t>. </a:t>
          </a:r>
        </a:p>
      </dgm:t>
    </dgm:pt>
    <dgm:pt modelId="{F3DBAE87-81BB-499F-8620-556F3D365B33}" type="parTrans" cxnId="{F727FEBA-5649-4637-847F-4CA0E1C6D420}">
      <dgm:prSet/>
      <dgm:spPr/>
      <dgm:t>
        <a:bodyPr/>
        <a:lstStyle/>
        <a:p>
          <a:endParaRPr lang="en-US"/>
        </a:p>
      </dgm:t>
    </dgm:pt>
    <dgm:pt modelId="{B389FA09-0B29-403A-99CB-D8BC999C5F38}" type="sibTrans" cxnId="{F727FEBA-5649-4637-847F-4CA0E1C6D420}">
      <dgm:prSet/>
      <dgm:spPr/>
      <dgm:t>
        <a:bodyPr/>
        <a:lstStyle/>
        <a:p>
          <a:endParaRPr lang="en-US"/>
        </a:p>
      </dgm:t>
    </dgm:pt>
    <dgm:pt modelId="{A3B15E37-0D3C-45A9-BE49-83800A991F34}" type="pres">
      <dgm:prSet presAssocID="{6B3601E1-F4A5-4CBA-844B-D4703455035D}" presName="Name0" presStyleCnt="0">
        <dgm:presLayoutVars>
          <dgm:chMax val="2"/>
          <dgm:chPref val="2"/>
          <dgm:animLvl val="lvl"/>
        </dgm:presLayoutVars>
      </dgm:prSet>
      <dgm:spPr/>
    </dgm:pt>
    <dgm:pt modelId="{4B957BDD-D5C8-4CE9-901C-0F370D314260}" type="pres">
      <dgm:prSet presAssocID="{6B3601E1-F4A5-4CBA-844B-D4703455035D}" presName="LeftText" presStyleLbl="revTx" presStyleIdx="0" presStyleCnt="0">
        <dgm:presLayoutVars>
          <dgm:bulletEnabled val="1"/>
        </dgm:presLayoutVars>
      </dgm:prSet>
      <dgm:spPr/>
    </dgm:pt>
    <dgm:pt modelId="{3A8F74D8-2587-4A83-82FC-9ABF13F149D7}" type="pres">
      <dgm:prSet presAssocID="{6B3601E1-F4A5-4CBA-844B-D4703455035D}" presName="LeftNode" presStyleLbl="bgImgPlace1" presStyleIdx="0" presStyleCnt="2">
        <dgm:presLayoutVars>
          <dgm:chMax val="2"/>
          <dgm:chPref val="2"/>
        </dgm:presLayoutVars>
      </dgm:prSet>
      <dgm:spPr/>
    </dgm:pt>
    <dgm:pt modelId="{3D97AEDD-18E8-47BE-BB0B-195DEA75FE11}" type="pres">
      <dgm:prSet presAssocID="{6B3601E1-F4A5-4CBA-844B-D4703455035D}" presName="RightText" presStyleLbl="revTx" presStyleIdx="0" presStyleCnt="0">
        <dgm:presLayoutVars>
          <dgm:bulletEnabled val="1"/>
        </dgm:presLayoutVars>
      </dgm:prSet>
      <dgm:spPr/>
    </dgm:pt>
    <dgm:pt modelId="{D2810458-E6A1-44DD-A5A1-5049C65362C3}" type="pres">
      <dgm:prSet presAssocID="{6B3601E1-F4A5-4CBA-844B-D4703455035D}" presName="RightNode" presStyleLbl="bgImgPlace1" presStyleIdx="1" presStyleCnt="2">
        <dgm:presLayoutVars>
          <dgm:chMax val="0"/>
          <dgm:chPref val="0"/>
        </dgm:presLayoutVars>
      </dgm:prSet>
      <dgm:spPr/>
    </dgm:pt>
    <dgm:pt modelId="{13CE4F88-2901-4BE0-8276-9C12B50831F0}" type="pres">
      <dgm:prSet presAssocID="{6B3601E1-F4A5-4CBA-844B-D4703455035D}" presName="TopArrow" presStyleLbl="node1" presStyleIdx="0" presStyleCnt="2"/>
      <dgm:spPr/>
    </dgm:pt>
    <dgm:pt modelId="{517506CB-767E-459D-A89E-B081DBF2DFE4}" type="pres">
      <dgm:prSet presAssocID="{6B3601E1-F4A5-4CBA-844B-D4703455035D}" presName="BottomArrow" presStyleLbl="node1" presStyleIdx="1" presStyleCnt="2"/>
      <dgm:spPr/>
    </dgm:pt>
  </dgm:ptLst>
  <dgm:cxnLst>
    <dgm:cxn modelId="{2200A61C-7662-4989-B361-58E27910444D}" srcId="{6B3601E1-F4A5-4CBA-844B-D4703455035D}" destId="{4008BABD-C1D9-4CA8-83C3-CA1B54639945}" srcOrd="0" destOrd="0" parTransId="{54973C69-2C5E-425E-9F01-006CE9346969}" sibTransId="{07E08488-B846-464D-BCBB-C3494434262F}"/>
    <dgm:cxn modelId="{48574B2A-7BAA-4A92-AC3F-7062B6F7EAF5}" type="presOf" srcId="{4008BABD-C1D9-4CA8-83C3-CA1B54639945}" destId="{4B957BDD-D5C8-4CE9-901C-0F370D314260}" srcOrd="0" destOrd="0" presId="urn:microsoft.com/office/officeart/2009/layout/ReverseList"/>
    <dgm:cxn modelId="{F07FE44F-A1CA-4C88-91CA-901607655F5B}" type="presOf" srcId="{6B3601E1-F4A5-4CBA-844B-D4703455035D}" destId="{A3B15E37-0D3C-45A9-BE49-83800A991F34}" srcOrd="0" destOrd="0" presId="urn:microsoft.com/office/officeart/2009/layout/ReverseList"/>
    <dgm:cxn modelId="{CB07FE8C-3477-4CD5-A88B-F7A3D6AEA0C0}" type="presOf" srcId="{4008BABD-C1D9-4CA8-83C3-CA1B54639945}" destId="{3A8F74D8-2587-4A83-82FC-9ABF13F149D7}" srcOrd="1" destOrd="0" presId="urn:microsoft.com/office/officeart/2009/layout/ReverseList"/>
    <dgm:cxn modelId="{F1A5C395-F7BE-4C78-869C-9EDB52757D79}" type="presOf" srcId="{610491D3-DA11-49A6-B219-20C7381A95D4}" destId="{D2810458-E6A1-44DD-A5A1-5049C65362C3}" srcOrd="1" destOrd="0" presId="urn:microsoft.com/office/officeart/2009/layout/ReverseList"/>
    <dgm:cxn modelId="{F727FEBA-5649-4637-847F-4CA0E1C6D420}" srcId="{6B3601E1-F4A5-4CBA-844B-D4703455035D}" destId="{610491D3-DA11-49A6-B219-20C7381A95D4}" srcOrd="1" destOrd="0" parTransId="{F3DBAE87-81BB-499F-8620-556F3D365B33}" sibTransId="{B389FA09-0B29-403A-99CB-D8BC999C5F38}"/>
    <dgm:cxn modelId="{ED671AC1-B13B-4BFD-B3BB-0204624BC48D}" type="presOf" srcId="{610491D3-DA11-49A6-B219-20C7381A95D4}" destId="{3D97AEDD-18E8-47BE-BB0B-195DEA75FE11}" srcOrd="0" destOrd="0" presId="urn:microsoft.com/office/officeart/2009/layout/ReverseList"/>
    <dgm:cxn modelId="{54CC3AEB-52D2-4AE5-8E75-666D81C9B980}" type="presParOf" srcId="{A3B15E37-0D3C-45A9-BE49-83800A991F34}" destId="{4B957BDD-D5C8-4CE9-901C-0F370D314260}" srcOrd="0" destOrd="0" presId="urn:microsoft.com/office/officeart/2009/layout/ReverseList"/>
    <dgm:cxn modelId="{06AF727A-AF9E-4F4C-9C4F-8EC6862AB47B}" type="presParOf" srcId="{A3B15E37-0D3C-45A9-BE49-83800A991F34}" destId="{3A8F74D8-2587-4A83-82FC-9ABF13F149D7}" srcOrd="1" destOrd="0" presId="urn:microsoft.com/office/officeart/2009/layout/ReverseList"/>
    <dgm:cxn modelId="{C3CFEFD0-546D-49DF-A54E-F76901714B01}" type="presParOf" srcId="{A3B15E37-0D3C-45A9-BE49-83800A991F34}" destId="{3D97AEDD-18E8-47BE-BB0B-195DEA75FE11}" srcOrd="2" destOrd="0" presId="urn:microsoft.com/office/officeart/2009/layout/ReverseList"/>
    <dgm:cxn modelId="{B8E2EBDC-00D9-4A6A-8ED1-E49ABD6F71E6}" type="presParOf" srcId="{A3B15E37-0D3C-45A9-BE49-83800A991F34}" destId="{D2810458-E6A1-44DD-A5A1-5049C65362C3}" srcOrd="3" destOrd="0" presId="urn:microsoft.com/office/officeart/2009/layout/ReverseList"/>
    <dgm:cxn modelId="{5346DFBD-BBF0-4150-8B1C-2151685082EB}" type="presParOf" srcId="{A3B15E37-0D3C-45A9-BE49-83800A991F34}" destId="{13CE4F88-2901-4BE0-8276-9C12B50831F0}" srcOrd="4" destOrd="0" presId="urn:microsoft.com/office/officeart/2009/layout/ReverseList"/>
    <dgm:cxn modelId="{BF09FD6D-CCF1-4A27-921C-5C856C01BDFC}" type="presParOf" srcId="{A3B15E37-0D3C-45A9-BE49-83800A991F34}" destId="{517506CB-767E-459D-A89E-B081DBF2DFE4}" srcOrd="5" destOrd="0" presId="urn:microsoft.com/office/officeart/2009/layout/Revers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7E0CDC-2F37-4990-BF30-6BCC826C86E8}">
      <dsp:nvSpPr>
        <dsp:cNvPr id="0" name=""/>
        <dsp:cNvSpPr/>
      </dsp:nvSpPr>
      <dsp:spPr>
        <a:xfrm>
          <a:off x="2478" y="163529"/>
          <a:ext cx="2417006" cy="508875"/>
        </a:xfrm>
        <a:prstGeom prst="rect">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US" sz="1400" b="1" kern="1200" dirty="0"/>
            <a:t>Performance Enhancing Drugs (PED)</a:t>
          </a:r>
        </a:p>
      </dsp:txBody>
      <dsp:txXfrm>
        <a:off x="2478" y="163529"/>
        <a:ext cx="2417006" cy="508875"/>
      </dsp:txXfrm>
    </dsp:sp>
    <dsp:sp modelId="{DC55308E-9699-4F1A-BE65-4892AA90ACC7}">
      <dsp:nvSpPr>
        <dsp:cNvPr id="0" name=""/>
        <dsp:cNvSpPr/>
      </dsp:nvSpPr>
      <dsp:spPr>
        <a:xfrm>
          <a:off x="2478" y="672404"/>
          <a:ext cx="2417006" cy="1562156"/>
        </a:xfrm>
        <a:prstGeom prst="rect">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dirty="0"/>
            <a:t>The NAIA tests for PEDs at National Championship and Invitational competitions.</a:t>
          </a:r>
        </a:p>
      </dsp:txBody>
      <dsp:txXfrm>
        <a:off x="2478" y="672404"/>
        <a:ext cx="2417006" cy="1562156"/>
      </dsp:txXfrm>
    </dsp:sp>
    <dsp:sp modelId="{4368C38A-A907-46A0-8BA0-921F83943332}">
      <dsp:nvSpPr>
        <dsp:cNvPr id="0" name=""/>
        <dsp:cNvSpPr/>
      </dsp:nvSpPr>
      <dsp:spPr>
        <a:xfrm>
          <a:off x="2757865" y="163529"/>
          <a:ext cx="2417006" cy="508875"/>
        </a:xfrm>
        <a:prstGeom prst="rect">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US" sz="1400" b="1" kern="1200" dirty="0"/>
            <a:t>Drug Free Sport (DFS) AXIS</a:t>
          </a:r>
        </a:p>
      </dsp:txBody>
      <dsp:txXfrm>
        <a:off x="2757865" y="163529"/>
        <a:ext cx="2417006" cy="508875"/>
      </dsp:txXfrm>
    </dsp:sp>
    <dsp:sp modelId="{32B03ACE-7F64-4DDA-9417-409BAB86D31E}">
      <dsp:nvSpPr>
        <dsp:cNvPr id="0" name=""/>
        <dsp:cNvSpPr/>
      </dsp:nvSpPr>
      <dsp:spPr>
        <a:xfrm>
          <a:off x="2757865" y="672404"/>
          <a:ext cx="2417006" cy="1562156"/>
        </a:xfrm>
        <a:prstGeom prst="rect">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dirty="0">
              <a:solidFill>
                <a:schemeClr val="tx1"/>
              </a:solidFill>
              <a:latin typeface="Tahoma" panose="020B0604030504040204" pitchFamily="34" charset="0"/>
              <a:ea typeface="Calibri" panose="020F0502020204030204" pitchFamily="34" charset="0"/>
              <a:cs typeface="Times New Roman" panose="02020603050405020304" pitchFamily="18" charset="0"/>
            </a:rPr>
            <a:t>Each institution’s Head Athletic Trainer, Head Coach, and Strength Coach has access to the list of NAIA banned substance categories.</a:t>
          </a:r>
          <a:endParaRPr lang="en-US" sz="1400" kern="1200" dirty="0">
            <a:solidFill>
              <a:schemeClr val="tx1"/>
            </a:solidFill>
          </a:endParaRPr>
        </a:p>
      </dsp:txBody>
      <dsp:txXfrm>
        <a:off x="2757865" y="672404"/>
        <a:ext cx="2417006" cy="1562156"/>
      </dsp:txXfrm>
    </dsp:sp>
    <dsp:sp modelId="{7E6D96B9-405B-497B-8840-D480FE0F80AC}">
      <dsp:nvSpPr>
        <dsp:cNvPr id="0" name=""/>
        <dsp:cNvSpPr/>
      </dsp:nvSpPr>
      <dsp:spPr>
        <a:xfrm>
          <a:off x="5513252" y="163529"/>
          <a:ext cx="2417006" cy="508875"/>
        </a:xfrm>
        <a:prstGeom prst="rect">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US" sz="1400" b="1" kern="1200" dirty="0"/>
            <a:t>Awareness</a:t>
          </a:r>
        </a:p>
      </dsp:txBody>
      <dsp:txXfrm>
        <a:off x="5513252" y="163529"/>
        <a:ext cx="2417006" cy="508875"/>
      </dsp:txXfrm>
    </dsp:sp>
    <dsp:sp modelId="{EED656B3-363D-4773-99EC-220F513A0FCA}">
      <dsp:nvSpPr>
        <dsp:cNvPr id="0" name=""/>
        <dsp:cNvSpPr/>
      </dsp:nvSpPr>
      <dsp:spPr>
        <a:xfrm>
          <a:off x="5513252" y="672404"/>
          <a:ext cx="2417006" cy="1562156"/>
        </a:xfrm>
        <a:prstGeom prst="rect">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dirty="0"/>
            <a:t>Make these individuals aware if you are currently taking/planning to take any prescription medication, dietary supplements, or other substances. </a:t>
          </a:r>
        </a:p>
      </dsp:txBody>
      <dsp:txXfrm>
        <a:off x="5513252" y="672404"/>
        <a:ext cx="2417006" cy="156215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7E0CDC-2F37-4990-BF30-6BCC826C86E8}">
      <dsp:nvSpPr>
        <dsp:cNvPr id="0" name=""/>
        <dsp:cNvSpPr/>
      </dsp:nvSpPr>
      <dsp:spPr>
        <a:xfrm>
          <a:off x="2478" y="17480"/>
          <a:ext cx="2417006" cy="403200"/>
        </a:xfrm>
        <a:prstGeom prst="rect">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US" sz="1400" b="1" kern="1200" dirty="0"/>
            <a:t>HIPAA</a:t>
          </a:r>
        </a:p>
      </dsp:txBody>
      <dsp:txXfrm>
        <a:off x="2478" y="17480"/>
        <a:ext cx="2417006" cy="403200"/>
      </dsp:txXfrm>
    </dsp:sp>
    <dsp:sp modelId="{DC55308E-9699-4F1A-BE65-4892AA90ACC7}">
      <dsp:nvSpPr>
        <dsp:cNvPr id="0" name=""/>
        <dsp:cNvSpPr/>
      </dsp:nvSpPr>
      <dsp:spPr>
        <a:xfrm>
          <a:off x="2478" y="420680"/>
          <a:ext cx="2417006" cy="1959930"/>
        </a:xfrm>
        <a:prstGeom prst="rect">
          <a:avLst/>
        </a:prstGeom>
        <a:solidFill>
          <a:srgbClr val="D1D4DB"/>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dirty="0">
              <a:solidFill>
                <a:schemeClr val="tx1"/>
              </a:solidFill>
              <a:latin typeface="Tahoma" panose="020B0604030504040204" pitchFamily="34" charset="0"/>
              <a:ea typeface="Calibri" panose="020F0502020204030204" pitchFamily="34" charset="0"/>
              <a:cs typeface="Franklin Gothic Demi Cond" panose="020B0706030402020204" pitchFamily="34" charset="0"/>
            </a:rPr>
            <a:t>If you are hesitant to disclose your prescriptions, please know this law</a:t>
          </a:r>
          <a:r>
            <a:rPr lang="en-US" sz="1400" b="0" kern="1200" dirty="0">
              <a:solidFill>
                <a:schemeClr val="tx1"/>
              </a:solidFill>
              <a:latin typeface="Tahoma" panose="020B0604030504040204" pitchFamily="34" charset="0"/>
              <a:ea typeface="Calibri" panose="020F0502020204030204" pitchFamily="34" charset="0"/>
              <a:cs typeface="Franklin Gothic Demi Cond" panose="020B0706030402020204" pitchFamily="34" charset="0"/>
            </a:rPr>
            <a:t> prohibits campus administrators from </a:t>
          </a:r>
          <a:r>
            <a:rPr lang="en-US" sz="1400" kern="1200" dirty="0">
              <a:solidFill>
                <a:schemeClr val="tx1"/>
              </a:solidFill>
              <a:latin typeface="Tahoma" panose="020B0604030504040204" pitchFamily="34" charset="0"/>
              <a:ea typeface="Calibri" panose="020F0502020204030204" pitchFamily="34" charset="0"/>
              <a:cs typeface="Franklin Gothic Demi Cond" panose="020B0706030402020204" pitchFamily="34" charset="0"/>
            </a:rPr>
            <a:t>discussing your medical records with people who do not have a legitimate interest to know. </a:t>
          </a:r>
          <a:endParaRPr lang="en-US" sz="1400" kern="1200" dirty="0">
            <a:solidFill>
              <a:schemeClr val="tx1"/>
            </a:solidFill>
          </a:endParaRPr>
        </a:p>
      </dsp:txBody>
      <dsp:txXfrm>
        <a:off x="2478" y="420680"/>
        <a:ext cx="2417006" cy="1959930"/>
      </dsp:txXfrm>
    </dsp:sp>
    <dsp:sp modelId="{4368C38A-A907-46A0-8BA0-921F83943332}">
      <dsp:nvSpPr>
        <dsp:cNvPr id="0" name=""/>
        <dsp:cNvSpPr/>
      </dsp:nvSpPr>
      <dsp:spPr>
        <a:xfrm>
          <a:off x="2757865" y="17480"/>
          <a:ext cx="2417006" cy="403200"/>
        </a:xfrm>
        <a:prstGeom prst="rect">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US" sz="1400" b="1" kern="1200" dirty="0"/>
            <a:t>Documented Diagnosis</a:t>
          </a:r>
        </a:p>
      </dsp:txBody>
      <dsp:txXfrm>
        <a:off x="2757865" y="17480"/>
        <a:ext cx="2417006" cy="403200"/>
      </dsp:txXfrm>
    </dsp:sp>
    <dsp:sp modelId="{32B03ACE-7F64-4DDA-9417-409BAB86D31E}">
      <dsp:nvSpPr>
        <dsp:cNvPr id="0" name=""/>
        <dsp:cNvSpPr/>
      </dsp:nvSpPr>
      <dsp:spPr>
        <a:xfrm>
          <a:off x="2757865" y="420680"/>
          <a:ext cx="2417006" cy="1959930"/>
        </a:xfrm>
        <a:prstGeom prst="rect">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dirty="0">
              <a:solidFill>
                <a:schemeClr val="tx1"/>
              </a:solidFill>
              <a:latin typeface="Tahoma" panose="020B0604030504040204" pitchFamily="34" charset="0"/>
              <a:ea typeface="Calibri" panose="020F0502020204030204" pitchFamily="34" charset="0"/>
              <a:cs typeface="Times New Roman" panose="02020603050405020304" pitchFamily="18" charset="0"/>
            </a:rPr>
            <a:t>Some medications may have been prescribed for behavioral, emotional, or educational purposes. </a:t>
          </a:r>
          <a:endParaRPr lang="en-US" sz="1400" kern="1200" dirty="0">
            <a:solidFill>
              <a:schemeClr val="tx1"/>
            </a:solidFill>
          </a:endParaRPr>
        </a:p>
      </dsp:txBody>
      <dsp:txXfrm>
        <a:off x="2757865" y="420680"/>
        <a:ext cx="2417006" cy="1959930"/>
      </dsp:txXfrm>
    </dsp:sp>
    <dsp:sp modelId="{7E6D96B9-405B-497B-8840-D480FE0F80AC}">
      <dsp:nvSpPr>
        <dsp:cNvPr id="0" name=""/>
        <dsp:cNvSpPr/>
      </dsp:nvSpPr>
      <dsp:spPr>
        <a:xfrm>
          <a:off x="5513252" y="17480"/>
          <a:ext cx="2417006" cy="403200"/>
        </a:xfrm>
        <a:prstGeom prst="rect">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US" sz="1400" b="1" kern="1200" dirty="0"/>
            <a:t>Accommodations</a:t>
          </a:r>
        </a:p>
      </dsp:txBody>
      <dsp:txXfrm>
        <a:off x="5513252" y="17480"/>
        <a:ext cx="2417006" cy="403200"/>
      </dsp:txXfrm>
    </dsp:sp>
    <dsp:sp modelId="{EED656B3-363D-4773-99EC-220F513A0FCA}">
      <dsp:nvSpPr>
        <dsp:cNvPr id="0" name=""/>
        <dsp:cNvSpPr/>
      </dsp:nvSpPr>
      <dsp:spPr>
        <a:xfrm>
          <a:off x="5513252" y="420680"/>
          <a:ext cx="2417006" cy="1959930"/>
        </a:xfrm>
        <a:prstGeom prst="rect">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b="0" kern="1200" dirty="0">
              <a:solidFill>
                <a:schemeClr val="tx1"/>
              </a:solidFill>
              <a:latin typeface="Tahoma" panose="020B0604030504040204" pitchFamily="34" charset="0"/>
              <a:ea typeface="Calibri" panose="020F0502020204030204" pitchFamily="34" charset="0"/>
              <a:cs typeface="Times New Roman" panose="02020603050405020304" pitchFamily="18" charset="0"/>
            </a:rPr>
            <a:t>Sharing your diagnosis and prescription with your institution’s office that handles disability support services might help you secure resources or accommodations in your classes.</a:t>
          </a:r>
          <a:endParaRPr lang="en-US" sz="1400" b="0" kern="1200" dirty="0">
            <a:solidFill>
              <a:schemeClr val="tx1"/>
            </a:solidFill>
          </a:endParaRPr>
        </a:p>
      </dsp:txBody>
      <dsp:txXfrm>
        <a:off x="5513252" y="420680"/>
        <a:ext cx="2417006" cy="195993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A76E52-6C28-4CE3-824A-F471C50C3906}">
      <dsp:nvSpPr>
        <dsp:cNvPr id="0" name=""/>
        <dsp:cNvSpPr/>
      </dsp:nvSpPr>
      <dsp:spPr>
        <a:xfrm>
          <a:off x="0" y="0"/>
          <a:ext cx="6697663" cy="1049178"/>
        </a:xfrm>
        <a:prstGeom prst="rect">
          <a:avLst/>
        </a:prstGeom>
        <a:solidFill>
          <a:schemeClr val="dk2">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1" kern="1200" dirty="0">
              <a:solidFill>
                <a:schemeClr val="bg1"/>
              </a:solidFill>
            </a:rPr>
            <a:t>Consequences of a Positive Test</a:t>
          </a:r>
        </a:p>
      </dsp:txBody>
      <dsp:txXfrm>
        <a:off x="0" y="0"/>
        <a:ext cx="6697663" cy="1049178"/>
      </dsp:txXfrm>
    </dsp:sp>
    <dsp:sp modelId="{4DABF34B-DA94-4414-AA05-7F95C2151DE6}">
      <dsp:nvSpPr>
        <dsp:cNvPr id="0" name=""/>
        <dsp:cNvSpPr/>
      </dsp:nvSpPr>
      <dsp:spPr>
        <a:xfrm>
          <a:off x="0" y="1049178"/>
          <a:ext cx="1674415" cy="2203275"/>
        </a:xfrm>
        <a:prstGeom prst="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t" anchorCtr="0">
          <a:noAutofit/>
        </a:bodyPr>
        <a:lstStyle/>
        <a:p>
          <a:pPr marL="0" lvl="0" indent="0" algn="ctr" defTabSz="577850">
            <a:lnSpc>
              <a:spcPct val="90000"/>
            </a:lnSpc>
            <a:spcBef>
              <a:spcPct val="0"/>
            </a:spcBef>
            <a:spcAft>
              <a:spcPct val="35000"/>
            </a:spcAft>
            <a:buNone/>
          </a:pPr>
          <a:r>
            <a:rPr lang="en-US" sz="1300" b="1" kern="1200" dirty="0"/>
            <a:t>First Offense:</a:t>
          </a:r>
        </a:p>
        <a:p>
          <a:pPr marL="0" lvl="0" indent="0" algn="l" defTabSz="577850">
            <a:lnSpc>
              <a:spcPct val="90000"/>
            </a:lnSpc>
            <a:spcBef>
              <a:spcPct val="0"/>
            </a:spcBef>
            <a:spcAft>
              <a:spcPct val="35000"/>
            </a:spcAft>
            <a:buNone/>
          </a:pPr>
          <a:r>
            <a:rPr lang="en-US" sz="1300" kern="1200" dirty="0"/>
            <a:t>A. Immediately suspended in all sports</a:t>
          </a:r>
        </a:p>
        <a:p>
          <a:pPr marL="0" lvl="0" indent="0" algn="l" defTabSz="577850">
            <a:lnSpc>
              <a:spcPct val="90000"/>
            </a:lnSpc>
            <a:spcBef>
              <a:spcPct val="0"/>
            </a:spcBef>
            <a:spcAft>
              <a:spcPct val="35000"/>
            </a:spcAft>
            <a:buNone/>
          </a:pPr>
          <a:r>
            <a:rPr lang="en-US" sz="1300" kern="1200" dirty="0"/>
            <a:t>B. Suspension lasts at least 365 days</a:t>
          </a:r>
        </a:p>
        <a:p>
          <a:pPr marL="0" lvl="0" indent="0" algn="l" defTabSz="577850">
            <a:lnSpc>
              <a:spcPct val="90000"/>
            </a:lnSpc>
            <a:spcBef>
              <a:spcPct val="0"/>
            </a:spcBef>
            <a:spcAft>
              <a:spcPct val="35000"/>
            </a:spcAft>
            <a:buNone/>
          </a:pPr>
          <a:r>
            <a:rPr lang="en-US" sz="1300" kern="1200" dirty="0"/>
            <a:t>C. Loss of additional season, beyond current season </a:t>
          </a:r>
        </a:p>
      </dsp:txBody>
      <dsp:txXfrm>
        <a:off x="0" y="1049178"/>
        <a:ext cx="1674415" cy="2203275"/>
      </dsp:txXfrm>
    </dsp:sp>
    <dsp:sp modelId="{332B71B6-16BE-40BB-8DF8-DC9021529261}">
      <dsp:nvSpPr>
        <dsp:cNvPr id="0" name=""/>
        <dsp:cNvSpPr/>
      </dsp:nvSpPr>
      <dsp:spPr>
        <a:xfrm>
          <a:off x="1674415" y="1049178"/>
          <a:ext cx="1674415" cy="2203275"/>
        </a:xfrm>
        <a:prstGeom prst="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t" anchorCtr="0">
          <a:noAutofit/>
        </a:bodyPr>
        <a:lstStyle/>
        <a:p>
          <a:pPr marL="0" lvl="0" indent="0" algn="ctr" defTabSz="577850">
            <a:lnSpc>
              <a:spcPct val="90000"/>
            </a:lnSpc>
            <a:spcBef>
              <a:spcPct val="0"/>
            </a:spcBef>
            <a:spcAft>
              <a:spcPct val="35000"/>
            </a:spcAft>
            <a:buNone/>
          </a:pPr>
          <a:r>
            <a:rPr lang="en-US" sz="1300" b="1" kern="1200" dirty="0"/>
            <a:t>Second Offense:</a:t>
          </a:r>
        </a:p>
        <a:p>
          <a:pPr marL="0" lvl="0" indent="0" algn="l" defTabSz="577850">
            <a:lnSpc>
              <a:spcPct val="90000"/>
            </a:lnSpc>
            <a:spcBef>
              <a:spcPct val="0"/>
            </a:spcBef>
            <a:spcAft>
              <a:spcPct val="35000"/>
            </a:spcAft>
            <a:buNone/>
          </a:pPr>
          <a:r>
            <a:rPr lang="en-US" sz="1300" b="0" kern="1200" dirty="0"/>
            <a:t>A. Loss of all remaining eligibility in all sports</a:t>
          </a:r>
          <a:r>
            <a:rPr lang="en-US" sz="1300" b="1" kern="1200" dirty="0"/>
            <a:t> </a:t>
          </a:r>
        </a:p>
      </dsp:txBody>
      <dsp:txXfrm>
        <a:off x="1674415" y="1049178"/>
        <a:ext cx="1674415" cy="2203275"/>
      </dsp:txXfrm>
    </dsp:sp>
    <dsp:sp modelId="{04B95859-C580-47E0-A0F4-E3F7A2B45102}">
      <dsp:nvSpPr>
        <dsp:cNvPr id="0" name=""/>
        <dsp:cNvSpPr/>
      </dsp:nvSpPr>
      <dsp:spPr>
        <a:xfrm>
          <a:off x="3348831" y="1049178"/>
          <a:ext cx="1674415" cy="2203275"/>
        </a:xfrm>
        <a:prstGeom prst="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t" anchorCtr="0">
          <a:noAutofit/>
        </a:bodyPr>
        <a:lstStyle/>
        <a:p>
          <a:pPr marL="0" lvl="0" indent="0" algn="ctr" defTabSz="577850">
            <a:lnSpc>
              <a:spcPct val="90000"/>
            </a:lnSpc>
            <a:spcBef>
              <a:spcPct val="0"/>
            </a:spcBef>
            <a:spcAft>
              <a:spcPct val="35000"/>
            </a:spcAft>
            <a:buNone/>
          </a:pPr>
          <a:r>
            <a:rPr lang="en-US" sz="1300" b="1" kern="1200" dirty="0"/>
            <a:t>Important Notice:</a:t>
          </a:r>
        </a:p>
        <a:p>
          <a:pPr marL="0" lvl="0" indent="0" algn="l" defTabSz="577850">
            <a:lnSpc>
              <a:spcPct val="90000"/>
            </a:lnSpc>
            <a:spcBef>
              <a:spcPct val="0"/>
            </a:spcBef>
            <a:spcAft>
              <a:spcPct val="35000"/>
            </a:spcAft>
            <a:buNone/>
          </a:pPr>
          <a:r>
            <a:rPr lang="en-US" sz="1300" b="0" kern="1200" dirty="0"/>
            <a:t>No-shows or refusals to test will be treated as a positive result. </a:t>
          </a:r>
          <a:r>
            <a:rPr lang="en-US" sz="1300" b="1" kern="1200" dirty="0"/>
            <a:t> </a:t>
          </a:r>
        </a:p>
      </dsp:txBody>
      <dsp:txXfrm>
        <a:off x="3348831" y="1049178"/>
        <a:ext cx="1674415" cy="2203275"/>
      </dsp:txXfrm>
    </dsp:sp>
    <dsp:sp modelId="{E6084976-3061-4191-957D-3EB479F7C31F}">
      <dsp:nvSpPr>
        <dsp:cNvPr id="0" name=""/>
        <dsp:cNvSpPr/>
      </dsp:nvSpPr>
      <dsp:spPr>
        <a:xfrm>
          <a:off x="5023247" y="1049178"/>
          <a:ext cx="1674415" cy="2203275"/>
        </a:xfrm>
        <a:prstGeom prst="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t" anchorCtr="0">
          <a:noAutofit/>
        </a:bodyPr>
        <a:lstStyle/>
        <a:p>
          <a:pPr marL="0" lvl="0" indent="0" algn="ctr" defTabSz="577850">
            <a:lnSpc>
              <a:spcPct val="90000"/>
            </a:lnSpc>
            <a:spcBef>
              <a:spcPct val="0"/>
            </a:spcBef>
            <a:spcAft>
              <a:spcPct val="35000"/>
            </a:spcAft>
            <a:buNone/>
          </a:pPr>
          <a:r>
            <a:rPr lang="en-US" sz="1300" b="1" kern="1200" dirty="0"/>
            <a:t>Important Notice:</a:t>
          </a:r>
        </a:p>
        <a:p>
          <a:pPr marL="0" lvl="0" indent="0" algn="l" defTabSz="577850">
            <a:lnSpc>
              <a:spcPct val="90000"/>
            </a:lnSpc>
            <a:spcBef>
              <a:spcPct val="0"/>
            </a:spcBef>
            <a:spcAft>
              <a:spcPct val="35000"/>
            </a:spcAft>
            <a:buNone/>
          </a:pPr>
          <a:r>
            <a:rPr lang="en-US" sz="1300" b="0" kern="1200" dirty="0"/>
            <a:t>If seniors take advantage of the testing protocol at championships, it could result in probation of the program.</a:t>
          </a:r>
        </a:p>
      </dsp:txBody>
      <dsp:txXfrm>
        <a:off x="5023247" y="1049178"/>
        <a:ext cx="1674415" cy="2203275"/>
      </dsp:txXfrm>
    </dsp:sp>
    <dsp:sp modelId="{07EAA738-988F-4D07-B0ED-D2C307CA2DB9}">
      <dsp:nvSpPr>
        <dsp:cNvPr id="0" name=""/>
        <dsp:cNvSpPr/>
      </dsp:nvSpPr>
      <dsp:spPr>
        <a:xfrm>
          <a:off x="0" y="3252453"/>
          <a:ext cx="6697663" cy="244808"/>
        </a:xfrm>
        <a:prstGeom prst="rect">
          <a:avLst/>
        </a:prstGeom>
        <a:solidFill>
          <a:schemeClr val="dk2">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8F74D8-2587-4A83-82FC-9ABF13F149D7}">
      <dsp:nvSpPr>
        <dsp:cNvPr id="0" name=""/>
        <dsp:cNvSpPr/>
      </dsp:nvSpPr>
      <dsp:spPr>
        <a:xfrm rot="16200000">
          <a:off x="965001" y="1282571"/>
          <a:ext cx="2715870" cy="1659684"/>
        </a:xfrm>
        <a:prstGeom prst="round2SameRect">
          <a:avLst>
            <a:gd name="adj1" fmla="val 16670"/>
            <a:gd name="adj2" fmla="val 0"/>
          </a:avLst>
        </a:prstGeom>
        <a:solidFill>
          <a:schemeClr val="dk2">
            <a:tint val="50000"/>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101600" rIns="91440" bIns="101600" numCol="1" spcCol="1270" anchor="t" anchorCtr="0">
          <a:noAutofit/>
        </a:bodyPr>
        <a:lstStyle/>
        <a:p>
          <a:pPr marL="0" lvl="0" indent="0" algn="l" defTabSz="711200">
            <a:lnSpc>
              <a:spcPct val="90000"/>
            </a:lnSpc>
            <a:spcBef>
              <a:spcPct val="0"/>
            </a:spcBef>
            <a:spcAft>
              <a:spcPct val="35000"/>
            </a:spcAft>
            <a:buNone/>
          </a:pPr>
          <a:r>
            <a:rPr lang="en-US" sz="1600" b="1" kern="1200" dirty="0">
              <a:solidFill>
                <a:schemeClr val="tx1"/>
              </a:solidFill>
            </a:rPr>
            <a:t>Inform</a:t>
          </a:r>
          <a:r>
            <a:rPr lang="en-US" sz="1600" kern="1200" dirty="0">
              <a:solidFill>
                <a:schemeClr val="tx1"/>
              </a:solidFill>
            </a:rPr>
            <a:t> your Head AT, strength coach, </a:t>
          </a:r>
          <a:r>
            <a:rPr lang="en-US" sz="1600" u="sng" kern="1200" dirty="0">
              <a:solidFill>
                <a:schemeClr val="tx1"/>
              </a:solidFill>
            </a:rPr>
            <a:t>and</a:t>
          </a:r>
          <a:r>
            <a:rPr lang="en-US" sz="1600" kern="1200" dirty="0">
              <a:solidFill>
                <a:schemeClr val="tx1"/>
              </a:solidFill>
            </a:rPr>
            <a:t> sport coach about any medications you are currently taking.</a:t>
          </a:r>
        </a:p>
      </dsp:txBody>
      <dsp:txXfrm rot="5400000">
        <a:off x="1574128" y="835512"/>
        <a:ext cx="1578650" cy="2553802"/>
      </dsp:txXfrm>
    </dsp:sp>
    <dsp:sp modelId="{D2810458-E6A1-44DD-A5A1-5049C65362C3}">
      <dsp:nvSpPr>
        <dsp:cNvPr id="0" name=""/>
        <dsp:cNvSpPr/>
      </dsp:nvSpPr>
      <dsp:spPr>
        <a:xfrm rot="5400000">
          <a:off x="2700049" y="1282571"/>
          <a:ext cx="2715870" cy="1659684"/>
        </a:xfrm>
        <a:prstGeom prst="round2SameRect">
          <a:avLst>
            <a:gd name="adj1" fmla="val 16670"/>
            <a:gd name="adj2" fmla="val 0"/>
          </a:avLst>
        </a:prstGeom>
        <a:solidFill>
          <a:schemeClr val="dk2">
            <a:tint val="50000"/>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101600" rIns="60960" bIns="101600" numCol="1" spcCol="1270" anchor="t" anchorCtr="0">
          <a:noAutofit/>
        </a:bodyPr>
        <a:lstStyle/>
        <a:p>
          <a:pPr marL="0" lvl="0" indent="0" algn="l" defTabSz="711200">
            <a:lnSpc>
              <a:spcPct val="90000"/>
            </a:lnSpc>
            <a:spcBef>
              <a:spcPct val="0"/>
            </a:spcBef>
            <a:spcAft>
              <a:spcPct val="35000"/>
            </a:spcAft>
            <a:buNone/>
          </a:pPr>
          <a:r>
            <a:rPr lang="en-US" sz="1600" b="1" kern="1200" dirty="0">
              <a:solidFill>
                <a:schemeClr val="tx1"/>
              </a:solidFill>
            </a:rPr>
            <a:t>Get approval </a:t>
          </a:r>
          <a:r>
            <a:rPr lang="en-US" sz="1600" kern="1200" dirty="0"/>
            <a:t>before starting any new medication and discuss any </a:t>
          </a:r>
          <a:r>
            <a:rPr lang="en-US" sz="1600" kern="1200"/>
            <a:t>supplements or </a:t>
          </a:r>
          <a:r>
            <a:rPr lang="en-US" sz="1600" kern="1200" dirty="0"/>
            <a:t>vitamins</a:t>
          </a:r>
          <a:r>
            <a:rPr lang="en-US" sz="1600" kern="1200" dirty="0">
              <a:solidFill>
                <a:schemeClr val="tx1"/>
              </a:solidFill>
            </a:rPr>
            <a:t>. </a:t>
          </a:r>
        </a:p>
      </dsp:txBody>
      <dsp:txXfrm rot="-5400000">
        <a:off x="3228142" y="835512"/>
        <a:ext cx="1578650" cy="2553802"/>
      </dsp:txXfrm>
    </dsp:sp>
    <dsp:sp modelId="{13CE4F88-2901-4BE0-8276-9C12B50831F0}">
      <dsp:nvSpPr>
        <dsp:cNvPr id="0" name=""/>
        <dsp:cNvSpPr/>
      </dsp:nvSpPr>
      <dsp:spPr>
        <a:xfrm>
          <a:off x="2322767" y="0"/>
          <a:ext cx="1735047" cy="1734963"/>
        </a:xfrm>
        <a:prstGeom prst="circularArrow">
          <a:avLst>
            <a:gd name="adj1" fmla="val 12500"/>
            <a:gd name="adj2" fmla="val 1142322"/>
            <a:gd name="adj3" fmla="val 20457678"/>
            <a:gd name="adj4" fmla="val 10800000"/>
            <a:gd name="adj5" fmla="val 125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17506CB-767E-459D-A89E-B081DBF2DFE4}">
      <dsp:nvSpPr>
        <dsp:cNvPr id="0" name=""/>
        <dsp:cNvSpPr/>
      </dsp:nvSpPr>
      <dsp:spPr>
        <a:xfrm rot="10800000">
          <a:off x="2322767" y="2489442"/>
          <a:ext cx="1735047" cy="1734963"/>
        </a:xfrm>
        <a:prstGeom prst="circularArrow">
          <a:avLst>
            <a:gd name="adj1" fmla="val 12500"/>
            <a:gd name="adj2" fmla="val 1142322"/>
            <a:gd name="adj3" fmla="val 20457678"/>
            <a:gd name="adj4" fmla="val 10800000"/>
            <a:gd name="adj5" fmla="val 125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9/layout/ReverseList">
  <dgm:title val=""/>
  <dgm:desc val=""/>
  <dgm:catLst>
    <dgm:cat type="relationship" pri="3800"/>
  </dgm:catLst>
  <dgm:samp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clrData>
  <dgm:layoutNode name="Name0">
    <dgm:varLst>
      <dgm:chMax val="2"/>
      <dgm:chPref val="2"/>
      <dgm:animLvl val="lvl"/>
    </dgm:varLst>
    <dgm:choose name="Name1">
      <dgm:if name="Name2" axis="ch" ptType="node" func="cnt" op="lte" val="1">
        <dgm:alg type="composite">
          <dgm:param type="ar" val="0.9993"/>
        </dgm:alg>
      </dgm:if>
      <dgm:else name="Name3">
        <dgm:alg type="composite">
          <dgm:param type="ar" val="0.8036"/>
        </dgm:alg>
      </dgm:else>
    </dgm:choose>
    <dgm:shape xmlns:r="http://schemas.openxmlformats.org/officeDocument/2006/relationships" r:blip="">
      <dgm:adjLst/>
    </dgm:shape>
    <dgm:choose name="Name4">
      <dgm:if name="Name5" axis="ch" ptType="node" func="cnt" op="lte" val="1">
        <dgm:constrLst>
          <dgm:constr type="primFontSz" for="des" ptType="node" op="equ" val="65"/>
          <dgm:constr type="l" for="ch" forName="LeftNode" refType="w" fact="0"/>
          <dgm:constr type="t" for="ch" forName="LeftNode" refType="h" fact="0.25"/>
          <dgm:constr type="w" for="ch" forName="LeftNode" refType="w" fact="0.5"/>
          <dgm:constr type="h" for="ch" forName="LeftNode" refType="h"/>
          <dgm:constr type="l" for="ch" forName="LeftText" refType="w" fact="0"/>
          <dgm:constr type="t" for="ch" forName="LeftText" refType="h" fact="0.25"/>
          <dgm:constr type="w" for="ch" forName="LeftText" refType="w" fact="0.5"/>
          <dgm:constr type="h" for="ch" forName="LeftText" refType="h"/>
        </dgm:constrLst>
      </dgm:if>
      <dgm:else name="Name6">
        <dgm:constrLst>
          <dgm:constr type="primFontSz" for="des" ptType="node" op="equ" val="65"/>
          <dgm:constr type="l" for="ch" forName="LeftNode" refType="w" fact="0"/>
          <dgm:constr type="t" for="ch" forName="LeftNode" refType="h" fact="0.1786"/>
          <dgm:constr type="w" for="ch" forName="LeftNode" refType="w" fact="0.4889"/>
          <dgm:constr type="h" for="ch" forName="LeftNode" refType="h" fact="0.6429"/>
          <dgm:constr type="l" for="ch" forName="LeftText" refType="w" fact="0"/>
          <dgm:constr type="t" for="ch" forName="LeftText" refType="h" fact="0.1786"/>
          <dgm:constr type="w" for="ch" forName="LeftText" refType="w" fact="0.4889"/>
          <dgm:constr type="h" for="ch" forName="LeftText" refType="h" fact="0.6429"/>
          <dgm:constr type="l" for="ch" forName="RightNode" refType="w" fact="0.5111"/>
          <dgm:constr type="t" for="ch" forName="RightNode" refType="h" fact="0.1786"/>
          <dgm:constr type="w" for="ch" forName="RightNode" refType="w" fact="0.4889"/>
          <dgm:constr type="h" for="ch" forName="RightNode" refType="h" fact="0.6429"/>
          <dgm:constr type="l" for="ch" forName="RightText" refType="w" fact="0.5111"/>
          <dgm:constr type="t" for="ch" forName="RightText" refType="h" fact="0.1786"/>
          <dgm:constr type="w" for="ch" forName="RightText" refType="w" fact="0.4889"/>
          <dgm:constr type="h" for="ch" forName="RightText" refType="h" fact="0.6429"/>
          <dgm:constr type="l" for="ch" forName="TopArrow" refType="w" fact="0.2444"/>
          <dgm:constr type="t" for="ch" forName="TopArrow" refType="h" fact="0"/>
          <dgm:constr type="w" for="ch" forName="TopArrow" refType="w" fact="0.5111"/>
          <dgm:constr type="h" for="ch" forName="TopArrow" refType="h" fact="0.4107"/>
          <dgm:constr type="l" for="ch" forName="BottomArrow" refType="w" fact="0.2444"/>
          <dgm:constr type="t" for="ch" forName="BottomArrow" refType="h" fact="0.5893"/>
          <dgm:constr type="w" for="ch" forName="BottomArrow" refType="w" fact="0.5111"/>
          <dgm:constr type="h" for="ch" forName="BottomArrow" refType="h" fact="0.4107"/>
        </dgm:constrLst>
      </dgm:else>
    </dgm:choose>
    <dgm:choose name="Name7">
      <dgm:if name="Name8" axis="ch" ptType="node" func="cnt" op="gte" val="1">
        <dgm:layoutNode name="LeftText" styleLbl="revTx" moveWith="LeftNode">
          <dgm:varLst>
            <dgm:bulletEnabled val="1"/>
          </dgm:varLst>
          <dgm:alg type="tx">
            <dgm:param type="txAnchorVert" val="t"/>
            <dgm:param type="parTxLTRAlign" val="l"/>
          </dgm:alg>
          <dgm:choose name="Name9">
            <dgm:if name="Name10" axis="ch" ptType="node" func="cnt" op="lte" val="1">
              <dgm:shape xmlns:r="http://schemas.openxmlformats.org/officeDocument/2006/relationships" type="roundRect" r:blip="" hideGeom="1">
                <dgm:adjLst>
                  <dgm:adj idx="1" val="0.1667"/>
                  <dgm:adj idx="2" val="0"/>
                </dgm:adjLst>
              </dgm:shape>
              <dgm:presOf axis="ch desOrSelf" ptType="node node" st="1 1" cnt="1 0"/>
              <dgm:constrLst>
                <dgm:constr type="lMarg" refType="primFontSz" fact="0.3"/>
                <dgm:constr type="rMarg" refType="primFontSz" fact="0.3"/>
                <dgm:constr type="tMarg" refType="primFontSz" fact="0.5"/>
                <dgm:constr type="bMarg" refType="primFontSz" fact="0.5"/>
              </dgm:constrLst>
            </dgm:if>
            <dgm:else name="Name11">
              <dgm:shape xmlns:r="http://schemas.openxmlformats.org/officeDocument/2006/relationships" rot="270" type="round2SameRect" r:blip="" hideGeom="1">
                <dgm:adjLst>
                  <dgm:adj idx="1" val="0.1667"/>
                  <dgm:adj idx="2" val="0"/>
                </dgm:adjLst>
              </dgm:shape>
              <dgm:presOf axis="ch desOrSelf" ptType="node node" st="1 1" cnt="1 0"/>
              <dgm:constrLst>
                <dgm:constr type="lMarg" refType="primFontSz" fact="0.3"/>
                <dgm:constr type="rMarg" refType="primFontSz" fact="0.45"/>
                <dgm:constr type="tMarg" refType="primFontSz" fact="0.5"/>
                <dgm:constr type="bMarg" refType="primFontSz" fact="0.5"/>
              </dgm:constrLst>
            </dgm:else>
          </dgm:choose>
          <dgm:ruleLst>
            <dgm:rule type="primFontSz" val="5" fact="NaN" max="NaN"/>
          </dgm:ruleLst>
        </dgm:layoutNode>
        <dgm:layoutNode name="LeftNode" styleLbl="bgImgPlace1">
          <dgm:varLst>
            <dgm:chMax val="2"/>
            <dgm:chPref val="2"/>
          </dgm:varLst>
          <dgm:alg type="sp"/>
          <dgm:choose name="Name12">
            <dgm:if name="Name13" axis="ch" ptType="node" func="cnt" op="lte" val="1">
              <dgm:shape xmlns:r="http://schemas.openxmlformats.org/officeDocument/2006/relationships" type="roundRect" r:blip="">
                <dgm:adjLst>
                  <dgm:adj idx="1" val="0.1667"/>
                  <dgm:adj idx="2" val="0"/>
                </dgm:adjLst>
              </dgm:shape>
            </dgm:if>
            <dgm:else name="Name14">
              <dgm:shape xmlns:r="http://schemas.openxmlformats.org/officeDocument/2006/relationships" rot="270" type="round2SameRect" r:blip="">
                <dgm:adjLst>
                  <dgm:adj idx="1" val="0.1667"/>
                  <dgm:adj idx="2" val="0"/>
                </dgm:adjLst>
              </dgm:shape>
            </dgm:else>
          </dgm:choose>
          <dgm:presOf axis="ch desOrSelf" ptType="node node" st="1 1" cnt="1 0"/>
        </dgm:layoutNode>
        <dgm:choose name="Name15">
          <dgm:if name="Name16" axis="ch" ptType="node" func="cnt" op="gte" val="2">
            <dgm:layoutNode name="RightText" styleLbl="revTx" moveWith="RightNode">
              <dgm:varLst>
                <dgm:bulletEnabled val="1"/>
              </dgm:varLst>
              <dgm:alg type="tx">
                <dgm:param type="txAnchorVert" val="t"/>
                <dgm:param type="parTxLTRAlign" val="l"/>
              </dgm:alg>
              <dgm:shape xmlns:r="http://schemas.openxmlformats.org/officeDocument/2006/relationships" rot="90" type="round2SameRect" r:blip="" hideGeom="1">
                <dgm:adjLst>
                  <dgm:adj idx="1" val="0.1667"/>
                  <dgm:adj idx="2" val="0"/>
                </dgm:adjLst>
              </dgm:shape>
              <dgm:presOf axis="ch desOrSelf" ptType="node node" st="2 1" cnt="1 0"/>
              <dgm:constrLst>
                <dgm:constr type="lMarg" refType="primFontSz" fact="0.45"/>
                <dgm:constr type="rMarg" refType="primFontSz" fact="0.3"/>
                <dgm:constr type="tMarg" refType="primFontSz" fact="0.5"/>
                <dgm:constr type="bMarg" refType="primFontSz" fact="0.5"/>
              </dgm:constrLst>
              <dgm:ruleLst>
                <dgm:rule type="primFontSz" val="5" fact="NaN" max="NaN"/>
              </dgm:ruleLst>
            </dgm:layoutNode>
            <dgm:layoutNode name="RightNode" styleLbl="bgImgPlace1">
              <dgm:varLst>
                <dgm:chMax val="0"/>
                <dgm:chPref val="0"/>
              </dgm:varLst>
              <dgm:alg type="sp"/>
              <dgm:shape xmlns:r="http://schemas.openxmlformats.org/officeDocument/2006/relationships" rot="90" type="round2SameRect" r:blip="">
                <dgm:adjLst>
                  <dgm:adj idx="1" val="0.1667"/>
                  <dgm:adj idx="2" val="0"/>
                </dgm:adjLst>
              </dgm:shape>
              <dgm:presOf axis="ch desOrSelf" ptType="node node" st="2 1" cnt="1 0"/>
            </dgm:layoutNode>
            <dgm:layoutNode name="TopArrow">
              <dgm:alg type="sp"/>
              <dgm:shape xmlns:r="http://schemas.openxmlformats.org/officeDocument/2006/relationships" type="circularArrow" r:blip="">
                <dgm:adjLst>
                  <dgm:adj idx="1" val="0.125"/>
                  <dgm:adj idx="2" val="19.0387"/>
                  <dgm:adj idx="3" val="-19.0387"/>
                  <dgm:adj idx="4" val="180"/>
                  <dgm:adj idx="5" val="0.125"/>
                </dgm:adjLst>
              </dgm:shape>
              <dgm:presOf/>
            </dgm:layoutNode>
            <dgm:layoutNode name="BottomArrow">
              <dgm:alg type="sp"/>
              <dgm:shape xmlns:r="http://schemas.openxmlformats.org/officeDocument/2006/relationships" rot="180" type="circularArrow" r:blip="">
                <dgm:adjLst>
                  <dgm:adj idx="1" val="0.125"/>
                  <dgm:adj idx="2" val="19.0387"/>
                  <dgm:adj idx="3" val="-19.0387"/>
                  <dgm:adj idx="4" val="180"/>
                  <dgm:adj idx="5" val="0.125"/>
                </dgm:adjLst>
              </dgm:shape>
              <dgm:presOf/>
            </dgm:layoutNode>
          </dgm:if>
          <dgm:else name="Name17"/>
        </dgm:choose>
      </dgm:if>
      <dgm:else name="Name1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8F10DA-357B-4CCF-A765-4DAE66E51258}" type="datetimeFigureOut">
              <a:rPr lang="en-US" smtClean="0"/>
              <a:t>7/22/2025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9FAF1C-BD09-4467-AABE-6AA79E5BDFCA}" type="slidenum">
              <a:rPr lang="en-US" smtClean="0"/>
              <a:t>‹#›</a:t>
            </a:fld>
            <a:endParaRPr lang="en-US"/>
          </a:p>
        </p:txBody>
      </p:sp>
    </p:spTree>
    <p:extLst>
      <p:ext uri="{BB962C8B-B14F-4D97-AF65-F5344CB8AC3E}">
        <p14:creationId xmlns:p14="http://schemas.microsoft.com/office/powerpoint/2010/main" val="20175156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youtube.com/watch?v=cXXotY-mPV8"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Banned Substance List: https://www.naia.org/drug-education-testing/files/NAIA_Banned_Substances_List_2024-25.pdf</a:t>
            </a:r>
          </a:p>
          <a:p>
            <a:r>
              <a:rPr lang="en-US" dirty="0"/>
              <a:t>Login Portal</a:t>
            </a:r>
            <a:r>
              <a:rPr lang="en-US" baseline="0" dirty="0"/>
              <a:t> to AXIS: https://www.axis.drugfreesport.com/login</a:t>
            </a:r>
          </a:p>
          <a:p>
            <a:r>
              <a:rPr lang="en-US" baseline="0" dirty="0"/>
              <a:t>AXIS Password: </a:t>
            </a:r>
            <a:r>
              <a:rPr lang="en-US" sz="1200" b="0" i="0" kern="1200" dirty="0">
                <a:solidFill>
                  <a:schemeClr val="tx1"/>
                </a:solidFill>
                <a:effectLst/>
                <a:latin typeface="+mn-lt"/>
                <a:ea typeface="+mn-ea"/>
                <a:cs typeface="+mn-cs"/>
              </a:rPr>
              <a:t>naialive5 </a:t>
            </a:r>
            <a:endParaRPr lang="en-US" dirty="0"/>
          </a:p>
        </p:txBody>
      </p:sp>
      <p:sp>
        <p:nvSpPr>
          <p:cNvPr id="4" name="Slide Number Placeholder 3"/>
          <p:cNvSpPr>
            <a:spLocks noGrp="1"/>
          </p:cNvSpPr>
          <p:nvPr>
            <p:ph type="sldNum" sz="quarter" idx="10"/>
          </p:nvPr>
        </p:nvSpPr>
        <p:spPr/>
        <p:txBody>
          <a:bodyPr/>
          <a:lstStyle/>
          <a:p>
            <a:fld id="{7A9FAF1C-BD09-4467-AABE-6AA79E5BDFCA}" type="slidenum">
              <a:rPr lang="en-US" smtClean="0"/>
              <a:t>2</a:t>
            </a:fld>
            <a:endParaRPr lang="en-US"/>
          </a:p>
        </p:txBody>
      </p:sp>
    </p:spTree>
    <p:extLst>
      <p:ext uri="{BB962C8B-B14F-4D97-AF65-F5344CB8AC3E}">
        <p14:creationId xmlns:p14="http://schemas.microsoft.com/office/powerpoint/2010/main" val="13640118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HIPAA protects student-athletes</a:t>
            </a:r>
            <a:r>
              <a:rPr lang="en-US" baseline="0" dirty="0"/>
              <a:t> when they disclose their medical information. They can rest assured that it is protected along with their documented diagnoses that may require the medication. Sharing this information with the appropriate offices at your institution may gain academic support and resources for your student-athletes to help them be </a:t>
            </a:r>
            <a:r>
              <a:rPr lang="en-US" baseline="0"/>
              <a:t>more successful. </a:t>
            </a:r>
            <a:endParaRPr lang="en-US"/>
          </a:p>
        </p:txBody>
      </p:sp>
      <p:sp>
        <p:nvSpPr>
          <p:cNvPr id="4" name="Slide Number Placeholder 3"/>
          <p:cNvSpPr>
            <a:spLocks noGrp="1"/>
          </p:cNvSpPr>
          <p:nvPr>
            <p:ph type="sldNum" sz="quarter" idx="10"/>
          </p:nvPr>
        </p:nvSpPr>
        <p:spPr/>
        <p:txBody>
          <a:bodyPr/>
          <a:lstStyle/>
          <a:p>
            <a:fld id="{7A9FAF1C-BD09-4467-AABE-6AA79E5BDFCA}" type="slidenum">
              <a:rPr lang="en-US" smtClean="0"/>
              <a:t>3</a:t>
            </a:fld>
            <a:endParaRPr lang="en-US"/>
          </a:p>
        </p:txBody>
      </p:sp>
    </p:spTree>
    <p:extLst>
      <p:ext uri="{BB962C8B-B14F-4D97-AF65-F5344CB8AC3E}">
        <p14:creationId xmlns:p14="http://schemas.microsoft.com/office/powerpoint/2010/main" val="23413759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above includes a breakdown of information</a:t>
            </a:r>
            <a:r>
              <a:rPr lang="en-US" baseline="0" dirty="0"/>
              <a:t> from the banned substances list (BSL) and their class type. The NAIA BSL lists examples of each class so student-athletes are clear on what may cause a positive test. </a:t>
            </a:r>
            <a:endParaRPr lang="en-US" dirty="0"/>
          </a:p>
        </p:txBody>
      </p:sp>
      <p:sp>
        <p:nvSpPr>
          <p:cNvPr id="4" name="Slide Number Placeholder 3"/>
          <p:cNvSpPr>
            <a:spLocks noGrp="1"/>
          </p:cNvSpPr>
          <p:nvPr>
            <p:ph type="sldNum" sz="quarter" idx="10"/>
          </p:nvPr>
        </p:nvSpPr>
        <p:spPr/>
        <p:txBody>
          <a:bodyPr/>
          <a:lstStyle/>
          <a:p>
            <a:fld id="{7A9FAF1C-BD09-4467-AABE-6AA79E5BDFCA}" type="slidenum">
              <a:rPr lang="en-US" smtClean="0"/>
              <a:t>4</a:t>
            </a:fld>
            <a:endParaRPr lang="en-US"/>
          </a:p>
        </p:txBody>
      </p:sp>
    </p:spTree>
    <p:extLst>
      <p:ext uri="{BB962C8B-B14F-4D97-AF65-F5344CB8AC3E}">
        <p14:creationId xmlns:p14="http://schemas.microsoft.com/office/powerpoint/2010/main" val="38395999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We understand that there</a:t>
            </a:r>
            <a:r>
              <a:rPr lang="en-US" sz="1200" baseline="0" dirty="0"/>
              <a:t> will be times that SA’s have legitimate prescriptions that would cause a positive test. There is a protocol that an SA and ATC can complete to ensure that this is properly documented in the event that the SA is drug tested and their medication results in a positive test. The sooner the SA works on this with the ATC in advance, the better! Find the form here -- </a:t>
            </a:r>
            <a:r>
              <a:rPr lang="en-US" sz="1200" dirty="0"/>
              <a:t>https://www.naia.org/drug-education-testing/files/Medical_Exemption_Fillable_Form-_APPROVED_4.22.24.pdf</a:t>
            </a:r>
            <a:endParaRPr lang="en-US" dirty="0"/>
          </a:p>
        </p:txBody>
      </p:sp>
      <p:sp>
        <p:nvSpPr>
          <p:cNvPr id="4" name="Slide Number Placeholder 3"/>
          <p:cNvSpPr>
            <a:spLocks noGrp="1"/>
          </p:cNvSpPr>
          <p:nvPr>
            <p:ph type="sldNum" sz="quarter" idx="10"/>
          </p:nvPr>
        </p:nvSpPr>
        <p:spPr/>
        <p:txBody>
          <a:bodyPr/>
          <a:lstStyle/>
          <a:p>
            <a:fld id="{7A9FAF1C-BD09-4467-AABE-6AA79E5BDFCA}" type="slidenum">
              <a:rPr lang="en-US" smtClean="0"/>
              <a:t>5</a:t>
            </a:fld>
            <a:endParaRPr lang="en-US"/>
          </a:p>
        </p:txBody>
      </p:sp>
    </p:spTree>
    <p:extLst>
      <p:ext uri="{BB962C8B-B14F-4D97-AF65-F5344CB8AC3E}">
        <p14:creationId xmlns:p14="http://schemas.microsoft.com/office/powerpoint/2010/main" val="26915023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AXIS</a:t>
            </a:r>
            <a:r>
              <a:rPr lang="en-US" baseline="0" dirty="0"/>
              <a:t> provides a portal to inquire about certain brands of medications, supplements, and vitamins and the likelihood of a positive test based on their known ingredients. We recommend that if there is any level of uncertainty about any of the above, work with the ATC and utilize AXIS.</a:t>
            </a:r>
            <a:endParaRPr lang="en-US" dirty="0"/>
          </a:p>
        </p:txBody>
      </p:sp>
      <p:sp>
        <p:nvSpPr>
          <p:cNvPr id="4" name="Slide Number Placeholder 3"/>
          <p:cNvSpPr>
            <a:spLocks noGrp="1"/>
          </p:cNvSpPr>
          <p:nvPr>
            <p:ph type="sldNum" sz="quarter" idx="10"/>
          </p:nvPr>
        </p:nvSpPr>
        <p:spPr/>
        <p:txBody>
          <a:bodyPr/>
          <a:lstStyle/>
          <a:p>
            <a:fld id="{7A9FAF1C-BD09-4467-AABE-6AA79E5BDFCA}" type="slidenum">
              <a:rPr lang="en-US" smtClean="0"/>
              <a:t>7</a:t>
            </a:fld>
            <a:endParaRPr lang="en-US"/>
          </a:p>
        </p:txBody>
      </p:sp>
    </p:spTree>
    <p:extLst>
      <p:ext uri="{BB962C8B-B14F-4D97-AF65-F5344CB8AC3E}">
        <p14:creationId xmlns:p14="http://schemas.microsoft.com/office/powerpoint/2010/main" val="8556939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https://www.youtube.com/watch?v=AAMiqC40cPU</a:t>
            </a:r>
            <a:br>
              <a:rPr lang="en-US" dirty="0"/>
            </a:br>
            <a:endParaRPr lang="en-US" b="1" dirty="0"/>
          </a:p>
        </p:txBody>
      </p:sp>
      <p:sp>
        <p:nvSpPr>
          <p:cNvPr id="4" name="Slide Number Placeholder 3"/>
          <p:cNvSpPr>
            <a:spLocks noGrp="1"/>
          </p:cNvSpPr>
          <p:nvPr>
            <p:ph type="sldNum" sz="quarter" idx="5"/>
          </p:nvPr>
        </p:nvSpPr>
        <p:spPr/>
        <p:txBody>
          <a:bodyPr/>
          <a:lstStyle/>
          <a:p>
            <a:fld id="{7A9FAF1C-BD09-4467-AABE-6AA79E5BDFCA}" type="slidenum">
              <a:rPr lang="en-US" smtClean="0"/>
              <a:t>8</a:t>
            </a:fld>
            <a:endParaRPr lang="en-US"/>
          </a:p>
        </p:txBody>
      </p:sp>
    </p:spTree>
    <p:extLst>
      <p:ext uri="{BB962C8B-B14F-4D97-AF65-F5344CB8AC3E}">
        <p14:creationId xmlns:p14="http://schemas.microsoft.com/office/powerpoint/2010/main" val="23798918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hlinkClick r:id="rId3" tooltip="https://www.youtube.com/watch?v=cXXotY-mPV8"/>
              </a:rPr>
              <a:t>https://www.youtube.com/watch?v=cXXotY-mPV8</a:t>
            </a:r>
            <a:br>
              <a:rPr lang="en-US" sz="1200" b="0" i="0" kern="1200" dirty="0">
                <a:solidFill>
                  <a:schemeClr val="tx1"/>
                </a:solidFill>
                <a:effectLst/>
                <a:latin typeface="+mn-lt"/>
                <a:ea typeface="+mn-ea"/>
                <a:cs typeface="+mn-cs"/>
              </a:rPr>
            </a:br>
            <a:endParaRPr lang="en-US" dirty="0"/>
          </a:p>
        </p:txBody>
      </p:sp>
      <p:sp>
        <p:nvSpPr>
          <p:cNvPr id="4" name="Slide Number Placeholder 3"/>
          <p:cNvSpPr>
            <a:spLocks noGrp="1"/>
          </p:cNvSpPr>
          <p:nvPr>
            <p:ph type="sldNum" sz="quarter" idx="5"/>
          </p:nvPr>
        </p:nvSpPr>
        <p:spPr/>
        <p:txBody>
          <a:bodyPr/>
          <a:lstStyle/>
          <a:p>
            <a:fld id="{7A9FAF1C-BD09-4467-AABE-6AA79E5BDFCA}" type="slidenum">
              <a:rPr lang="en-US" smtClean="0"/>
              <a:t>9</a:t>
            </a:fld>
            <a:endParaRPr lang="en-US"/>
          </a:p>
        </p:txBody>
      </p:sp>
    </p:spTree>
    <p:extLst>
      <p:ext uri="{BB962C8B-B14F-4D97-AF65-F5344CB8AC3E}">
        <p14:creationId xmlns:p14="http://schemas.microsoft.com/office/powerpoint/2010/main" val="29694134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this slide however you like to introduce your institutional policies related to drug testing &amp; education</a:t>
            </a:r>
          </a:p>
        </p:txBody>
      </p:sp>
      <p:sp>
        <p:nvSpPr>
          <p:cNvPr id="4" name="Slide Number Placeholder 3"/>
          <p:cNvSpPr>
            <a:spLocks noGrp="1"/>
          </p:cNvSpPr>
          <p:nvPr>
            <p:ph type="sldNum" sz="quarter" idx="10"/>
          </p:nvPr>
        </p:nvSpPr>
        <p:spPr/>
        <p:txBody>
          <a:bodyPr/>
          <a:lstStyle/>
          <a:p>
            <a:fld id="{7A9FAF1C-BD09-4467-AABE-6AA79E5BDFCA}" type="slidenum">
              <a:rPr lang="en-US" smtClean="0"/>
              <a:t>10</a:t>
            </a:fld>
            <a:endParaRPr lang="en-US"/>
          </a:p>
        </p:txBody>
      </p:sp>
    </p:spTree>
    <p:extLst>
      <p:ext uri="{BB962C8B-B14F-4D97-AF65-F5344CB8AC3E}">
        <p14:creationId xmlns:p14="http://schemas.microsoft.com/office/powerpoint/2010/main" val="20064168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is an additional slide to use for your own institutional policies related to drug testing &amp; education</a:t>
            </a:r>
          </a:p>
          <a:p>
            <a:endParaRPr lang="en-US" dirty="0"/>
          </a:p>
        </p:txBody>
      </p:sp>
      <p:sp>
        <p:nvSpPr>
          <p:cNvPr id="4" name="Slide Number Placeholder 3"/>
          <p:cNvSpPr>
            <a:spLocks noGrp="1"/>
          </p:cNvSpPr>
          <p:nvPr>
            <p:ph type="sldNum" sz="quarter" idx="10"/>
          </p:nvPr>
        </p:nvSpPr>
        <p:spPr/>
        <p:txBody>
          <a:bodyPr/>
          <a:lstStyle/>
          <a:p>
            <a:fld id="{7A9FAF1C-BD09-4467-AABE-6AA79E5BDFCA}" type="slidenum">
              <a:rPr lang="en-US" smtClean="0"/>
              <a:t>11</a:t>
            </a:fld>
            <a:endParaRPr lang="en-US"/>
          </a:p>
        </p:txBody>
      </p:sp>
    </p:spTree>
    <p:extLst>
      <p:ext uri="{BB962C8B-B14F-4D97-AF65-F5344CB8AC3E}">
        <p14:creationId xmlns:p14="http://schemas.microsoft.com/office/powerpoint/2010/main" val="279534279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4.jp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5.jp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21.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2.png"/><Relationship Id="rId1" Type="http://schemas.openxmlformats.org/officeDocument/2006/relationships/slideMaster" Target="../slideMasters/slideMaster1.xml"/><Relationship Id="rId4" Type="http://schemas.openxmlformats.org/officeDocument/2006/relationships/image" Target="../media/image21.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3.png"/><Relationship Id="rId1" Type="http://schemas.openxmlformats.org/officeDocument/2006/relationships/slideMaster" Target="../slideMasters/slideMaster1.xml"/><Relationship Id="rId4" Type="http://schemas.openxmlformats.org/officeDocument/2006/relationships/image" Target="../media/image21.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4.png"/><Relationship Id="rId1" Type="http://schemas.openxmlformats.org/officeDocument/2006/relationships/slideMaster" Target="../slideMasters/slideMaster1.xml"/><Relationship Id="rId4" Type="http://schemas.openxmlformats.org/officeDocument/2006/relationships/image" Target="../media/image21.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5" name="Picture 24"/>
          <p:cNvPicPr>
            <a:picLocks noChangeAspect="1"/>
          </p:cNvPicPr>
          <p:nvPr userDrawn="1"/>
        </p:nvPicPr>
        <p:blipFill rotWithShape="1">
          <a:blip r:embed="rId2">
            <a:extLst>
              <a:ext uri="{28A0092B-C50C-407E-A947-70E740481C1C}">
                <a14:useLocalDpi xmlns:a14="http://schemas.microsoft.com/office/drawing/2010/main" val="0"/>
              </a:ext>
            </a:extLst>
          </a:blip>
          <a:srcRect r="7103" b="21410"/>
          <a:stretch/>
        </p:blipFill>
        <p:spPr>
          <a:xfrm>
            <a:off x="0" y="0"/>
            <a:ext cx="9127067" cy="5147733"/>
          </a:xfrm>
          <a:prstGeom prst="rect">
            <a:avLst/>
          </a:prstGeom>
        </p:spPr>
      </p:pic>
      <p:sp>
        <p:nvSpPr>
          <p:cNvPr id="17" name="Text Placeholder 16"/>
          <p:cNvSpPr>
            <a:spLocks noGrp="1"/>
          </p:cNvSpPr>
          <p:nvPr>
            <p:ph type="body" sz="quarter" idx="11" hasCustomPrompt="1"/>
          </p:nvPr>
        </p:nvSpPr>
        <p:spPr>
          <a:xfrm>
            <a:off x="3435350" y="4249550"/>
            <a:ext cx="2279650" cy="322659"/>
          </a:xfrm>
          <a:prstGeom prst="rect">
            <a:avLst/>
          </a:prstGeom>
        </p:spPr>
        <p:txBody>
          <a:bodyPr vert="horz"/>
          <a:lstStyle>
            <a:lvl1pPr marL="0" indent="0" algn="ctr">
              <a:buFontTx/>
              <a:buNone/>
              <a:defRPr sz="1600" b="0" i="0">
                <a:solidFill>
                  <a:schemeClr val="bg1"/>
                </a:solidFill>
                <a:latin typeface="Tahoma"/>
                <a:cs typeface="Tahoma"/>
              </a:defRPr>
            </a:lvl1pPr>
            <a:lvl2pPr>
              <a:defRPr sz="2000">
                <a:latin typeface="Tahoma"/>
                <a:cs typeface="Tahoma"/>
              </a:defRPr>
            </a:lvl2pPr>
            <a:lvl3pPr>
              <a:defRPr sz="2000">
                <a:latin typeface="Tahoma"/>
                <a:cs typeface="Tahoma"/>
              </a:defRPr>
            </a:lvl3pPr>
            <a:lvl4pPr>
              <a:defRPr sz="2000">
                <a:latin typeface="Tahoma"/>
                <a:cs typeface="Tahoma"/>
              </a:defRPr>
            </a:lvl4pPr>
            <a:lvl5pPr>
              <a:defRPr sz="2000">
                <a:latin typeface="Tahoma"/>
                <a:cs typeface="Tahoma"/>
              </a:defRPr>
            </a:lvl5pPr>
          </a:lstStyle>
          <a:p>
            <a:pPr lvl="0"/>
            <a:r>
              <a:rPr lang="en-US" dirty="0"/>
              <a:t>Insert Date </a:t>
            </a:r>
          </a:p>
        </p:txBody>
      </p:sp>
      <p:sp>
        <p:nvSpPr>
          <p:cNvPr id="7" name="Text Placeholder 4"/>
          <p:cNvSpPr>
            <a:spLocks noGrp="1"/>
          </p:cNvSpPr>
          <p:nvPr>
            <p:ph type="body" sz="quarter" idx="12" hasCustomPrompt="1"/>
          </p:nvPr>
        </p:nvSpPr>
        <p:spPr>
          <a:xfrm>
            <a:off x="921912" y="2703465"/>
            <a:ext cx="7299325" cy="1166813"/>
          </a:xfrm>
          <a:prstGeom prst="rect">
            <a:avLst/>
          </a:prstGeom>
        </p:spPr>
        <p:txBody>
          <a:bodyPr vert="horz"/>
          <a:lstStyle>
            <a:lvl1pPr marL="0" indent="0" algn="ctr">
              <a:buFontTx/>
              <a:buNone/>
              <a:defRPr sz="3000" b="0" baseline="0">
                <a:solidFill>
                  <a:schemeClr val="bg1"/>
                </a:solidFill>
                <a:latin typeface="Franklin Gothic Demi" panose="020B0703020102020204" pitchFamily="34" charset="0"/>
                <a:cs typeface="Tahoma"/>
              </a:defRPr>
            </a:lvl1pPr>
            <a:lvl2pPr marL="457200" indent="0">
              <a:buFontTx/>
              <a:buNone/>
              <a:defRPr b="1">
                <a:solidFill>
                  <a:schemeClr val="bg1"/>
                </a:solidFill>
                <a:latin typeface="Tahoma"/>
                <a:cs typeface="Tahoma"/>
              </a:defRPr>
            </a:lvl2pPr>
            <a:lvl3pPr marL="914400" indent="0">
              <a:buFontTx/>
              <a:buNone/>
              <a:defRPr b="1">
                <a:solidFill>
                  <a:schemeClr val="bg1"/>
                </a:solidFill>
                <a:latin typeface="Tahoma"/>
                <a:cs typeface="Tahoma"/>
              </a:defRPr>
            </a:lvl3pPr>
            <a:lvl4pPr marL="1371600" indent="0">
              <a:buFontTx/>
              <a:buNone/>
              <a:defRPr b="1">
                <a:solidFill>
                  <a:schemeClr val="bg1"/>
                </a:solidFill>
                <a:latin typeface="Tahoma"/>
                <a:cs typeface="Tahoma"/>
              </a:defRPr>
            </a:lvl4pPr>
            <a:lvl5pPr marL="1828800" indent="0">
              <a:buFontTx/>
              <a:buNone/>
              <a:defRPr b="1">
                <a:solidFill>
                  <a:schemeClr val="bg1"/>
                </a:solidFill>
                <a:latin typeface="Tahoma"/>
                <a:cs typeface="Tahoma"/>
              </a:defRPr>
            </a:lvl5pPr>
          </a:lstStyle>
          <a:p>
            <a:pPr lvl="0"/>
            <a:r>
              <a:rPr lang="en-US" dirty="0"/>
              <a:t>NATIONAL ASSOCIATION OF INTERCOLLEGIATE ATHLETICS</a:t>
            </a:r>
          </a:p>
        </p:txBody>
      </p:sp>
      <p:sp>
        <p:nvSpPr>
          <p:cNvPr id="8" name="Rectangle 7"/>
          <p:cNvSpPr/>
          <p:nvPr userDrawn="1"/>
        </p:nvSpPr>
        <p:spPr>
          <a:xfrm>
            <a:off x="922337" y="2589627"/>
            <a:ext cx="7298474" cy="103544"/>
          </a:xfrm>
          <a:prstGeom prst="rect">
            <a:avLst/>
          </a:prstGeom>
          <a:solidFill>
            <a:srgbClr val="D5213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userDrawn="1"/>
        </p:nvSpPr>
        <p:spPr>
          <a:xfrm>
            <a:off x="922337" y="3831044"/>
            <a:ext cx="7298474" cy="103544"/>
          </a:xfrm>
          <a:prstGeom prst="rect">
            <a:avLst/>
          </a:prstGeom>
          <a:solidFill>
            <a:srgbClr val="D5213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57174" y="5197"/>
            <a:ext cx="1828800" cy="1217056"/>
          </a:xfrm>
          <a:prstGeom prst="rect">
            <a:avLst/>
          </a:prstGeom>
        </p:spPr>
      </p:pic>
    </p:spTree>
    <p:extLst>
      <p:ext uri="{BB962C8B-B14F-4D97-AF65-F5344CB8AC3E}">
        <p14:creationId xmlns:p14="http://schemas.microsoft.com/office/powerpoint/2010/main" val="3021147972"/>
      </p:ext>
    </p:extLst>
  </p:cSld>
  <p:clrMapOvr>
    <a:masterClrMapping/>
  </p:clrMapOvr>
  <p:transition>
    <p:fade/>
  </p:transition>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Slide Option 04">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20" y="893"/>
            <a:ext cx="9146161" cy="5144716"/>
          </a:xfrm>
          <a:prstGeom prst="rect">
            <a:avLst/>
          </a:prstGeom>
        </p:spPr>
      </p:pic>
      <p:sp>
        <p:nvSpPr>
          <p:cNvPr id="14" name="Title 1"/>
          <p:cNvSpPr>
            <a:spLocks noGrp="1"/>
          </p:cNvSpPr>
          <p:nvPr>
            <p:ph type="title"/>
          </p:nvPr>
        </p:nvSpPr>
        <p:spPr>
          <a:xfrm>
            <a:off x="102265" y="136271"/>
            <a:ext cx="5907509" cy="964920"/>
          </a:xfrm>
        </p:spPr>
        <p:txBody>
          <a:bodyPr>
            <a:normAutofit/>
          </a:bodyPr>
          <a:lstStyle>
            <a:lvl1pPr>
              <a:defRPr sz="4000"/>
            </a:lvl1pPr>
          </a:lstStyle>
          <a:p>
            <a:r>
              <a:rPr lang="en-US" dirty="0"/>
              <a:t>Click to edit Master title style</a:t>
            </a:r>
          </a:p>
        </p:txBody>
      </p:sp>
      <p:sp>
        <p:nvSpPr>
          <p:cNvPr id="10" name="TextBox 9"/>
          <p:cNvSpPr txBox="1"/>
          <p:nvPr userDrawn="1"/>
        </p:nvSpPr>
        <p:spPr>
          <a:xfrm>
            <a:off x="8062478" y="4930165"/>
            <a:ext cx="1088605" cy="215444"/>
          </a:xfrm>
          <a:prstGeom prst="rect">
            <a:avLst/>
          </a:prstGeom>
          <a:noFill/>
        </p:spPr>
        <p:txBody>
          <a:bodyPr wrap="square" rtlCol="0">
            <a:spAutoFit/>
          </a:bodyPr>
          <a:lstStyle/>
          <a:p>
            <a:pPr algn="r"/>
            <a:fld id="{84D368F4-727E-AB47-BC2D-8F6D95299855}" type="slidenum">
              <a:rPr lang="en-US" sz="800" smtClean="0">
                <a:solidFill>
                  <a:schemeClr val="tx1"/>
                </a:solidFill>
                <a:latin typeface="Tahoma"/>
                <a:cs typeface="Tahoma"/>
              </a:rPr>
              <a:pPr algn="r"/>
              <a:t>‹#›</a:t>
            </a:fld>
            <a:endParaRPr lang="en-US" sz="800" dirty="0">
              <a:solidFill>
                <a:schemeClr val="tx1"/>
              </a:solidFill>
              <a:latin typeface="Tahoma"/>
              <a:cs typeface="Tahoma"/>
            </a:endParaRPr>
          </a:p>
        </p:txBody>
      </p:sp>
      <p:pic>
        <p:nvPicPr>
          <p:cNvPr id="17" name="Picture 1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451623" y="4393477"/>
            <a:ext cx="1148002" cy="543790"/>
          </a:xfrm>
          <a:prstGeom prst="rect">
            <a:avLst/>
          </a:prstGeom>
        </p:spPr>
      </p:pic>
      <p:sp>
        <p:nvSpPr>
          <p:cNvPr id="18" name="Content Placeholder 2"/>
          <p:cNvSpPr>
            <a:spLocks noGrp="1"/>
          </p:cNvSpPr>
          <p:nvPr>
            <p:ph idx="1"/>
          </p:nvPr>
        </p:nvSpPr>
        <p:spPr>
          <a:xfrm>
            <a:off x="102265" y="1190870"/>
            <a:ext cx="5907509" cy="3739295"/>
          </a:xfrm>
        </p:spPr>
        <p:txBody>
          <a:bodyPr/>
          <a:lstStyle>
            <a:lvl1pPr marL="342900" indent="-342900">
              <a:buFont typeface="Arial" panose="020B0604020202020204" pitchFamily="34" charset="0"/>
              <a:buChar char="•"/>
              <a:defRPr/>
            </a:lvl1pPr>
            <a:lvl2pPr marL="742950" indent="-285750">
              <a:buFont typeface="Arial" panose="020B0604020202020204" pitchFamily="34" charset="0"/>
              <a:buChar char="•"/>
              <a:defRPr/>
            </a:lvl2pPr>
            <a:lvl3pPr marL="1143000" indent="-228600">
              <a:buFont typeface="Arial" panose="020B0604020202020204" pitchFamily="34" charset="0"/>
              <a:buChar char="•"/>
              <a:defRPr/>
            </a:lvl3pPr>
            <a:lvl4pPr marL="1600200" indent="-228600">
              <a:buFont typeface="Arial" panose="020B0604020202020204" pitchFamily="34" charset="0"/>
              <a:buChar char="•"/>
              <a:defRPr/>
            </a:lvl4pPr>
            <a:lvl5pPr marL="2057400" indent="-228600">
              <a:buFont typeface="Arial" panose="020B0604020202020204" pitchFamily="34" charset="0"/>
              <a:buChar cha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9" name="Picture 18"/>
          <p:cNvPicPr>
            <a:picLocks noChangeAspect="1"/>
          </p:cNvPicPr>
          <p:nvPr userDrawn="1"/>
        </p:nvPicPr>
        <p:blipFill rotWithShape="1">
          <a:blip r:embed="rId4">
            <a:extLst>
              <a:ext uri="{28A0092B-C50C-407E-A947-70E740481C1C}">
                <a14:useLocalDpi xmlns:a14="http://schemas.microsoft.com/office/drawing/2010/main" val="0"/>
              </a:ext>
            </a:extLst>
          </a:blip>
          <a:srcRect r="40391"/>
          <a:stretch/>
        </p:blipFill>
        <p:spPr>
          <a:xfrm>
            <a:off x="8256" y="4410768"/>
            <a:ext cx="1333395" cy="627119"/>
          </a:xfrm>
          <a:prstGeom prst="rect">
            <a:avLst/>
          </a:prstGeom>
        </p:spPr>
      </p:pic>
    </p:spTree>
    <p:extLst>
      <p:ext uri="{BB962C8B-B14F-4D97-AF65-F5344CB8AC3E}">
        <p14:creationId xmlns:p14="http://schemas.microsoft.com/office/powerpoint/2010/main" val="4279840245"/>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Slide Option 04">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083" y="2297"/>
            <a:ext cx="9144000" cy="5143500"/>
          </a:xfrm>
          <a:prstGeom prst="rect">
            <a:avLst/>
          </a:prstGeom>
        </p:spPr>
      </p:pic>
      <p:sp>
        <p:nvSpPr>
          <p:cNvPr id="11" name="Title 1"/>
          <p:cNvSpPr>
            <a:spLocks noGrp="1"/>
          </p:cNvSpPr>
          <p:nvPr>
            <p:ph type="title"/>
          </p:nvPr>
        </p:nvSpPr>
        <p:spPr>
          <a:xfrm>
            <a:off x="102265" y="136271"/>
            <a:ext cx="5907509" cy="964920"/>
          </a:xfrm>
        </p:spPr>
        <p:txBody>
          <a:bodyPr>
            <a:normAutofit/>
          </a:bodyPr>
          <a:lstStyle>
            <a:lvl1pPr>
              <a:defRPr sz="4000"/>
            </a:lvl1pPr>
          </a:lstStyle>
          <a:p>
            <a:r>
              <a:rPr lang="en-US" dirty="0"/>
              <a:t>Click to edit Master title style</a:t>
            </a:r>
          </a:p>
        </p:txBody>
      </p:sp>
      <p:sp>
        <p:nvSpPr>
          <p:cNvPr id="10" name="TextBox 9"/>
          <p:cNvSpPr txBox="1"/>
          <p:nvPr userDrawn="1"/>
        </p:nvSpPr>
        <p:spPr>
          <a:xfrm>
            <a:off x="8062478" y="4930165"/>
            <a:ext cx="1088605" cy="215444"/>
          </a:xfrm>
          <a:prstGeom prst="rect">
            <a:avLst/>
          </a:prstGeom>
          <a:noFill/>
        </p:spPr>
        <p:txBody>
          <a:bodyPr wrap="square" rtlCol="0">
            <a:spAutoFit/>
          </a:bodyPr>
          <a:lstStyle/>
          <a:p>
            <a:pPr algn="r"/>
            <a:fld id="{84D368F4-727E-AB47-BC2D-8F6D95299855}" type="slidenum">
              <a:rPr lang="en-US" sz="800" smtClean="0">
                <a:solidFill>
                  <a:schemeClr val="tx1"/>
                </a:solidFill>
                <a:latin typeface="Tahoma"/>
                <a:cs typeface="Tahoma"/>
              </a:rPr>
              <a:pPr algn="r"/>
              <a:t>‹#›</a:t>
            </a:fld>
            <a:endParaRPr lang="en-US" sz="800" dirty="0">
              <a:solidFill>
                <a:schemeClr val="tx1"/>
              </a:solidFill>
              <a:latin typeface="Tahoma"/>
              <a:cs typeface="Tahoma"/>
            </a:endParaRPr>
          </a:p>
        </p:txBody>
      </p:sp>
      <p:pic>
        <p:nvPicPr>
          <p:cNvPr id="17" name="Picture 1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451623" y="4393477"/>
            <a:ext cx="1148002" cy="543790"/>
          </a:xfrm>
          <a:prstGeom prst="rect">
            <a:avLst/>
          </a:prstGeom>
        </p:spPr>
      </p:pic>
      <p:sp>
        <p:nvSpPr>
          <p:cNvPr id="18" name="Content Placeholder 2"/>
          <p:cNvSpPr>
            <a:spLocks noGrp="1"/>
          </p:cNvSpPr>
          <p:nvPr>
            <p:ph idx="1"/>
          </p:nvPr>
        </p:nvSpPr>
        <p:spPr>
          <a:xfrm>
            <a:off x="102265" y="1190870"/>
            <a:ext cx="5907509" cy="3739295"/>
          </a:xfrm>
        </p:spPr>
        <p:txBody>
          <a:bodyPr/>
          <a:lstStyle>
            <a:lvl1pPr marL="342900" indent="-342900">
              <a:buFont typeface="Arial" panose="020B0604020202020204" pitchFamily="34" charset="0"/>
              <a:buChar char="•"/>
              <a:defRPr/>
            </a:lvl1pPr>
            <a:lvl2pPr marL="742950" indent="-285750">
              <a:buFont typeface="Arial" panose="020B0604020202020204" pitchFamily="34" charset="0"/>
              <a:buChar char="•"/>
              <a:defRPr/>
            </a:lvl2pPr>
            <a:lvl3pPr marL="1143000" indent="-228600">
              <a:buFont typeface="Arial" panose="020B0604020202020204" pitchFamily="34" charset="0"/>
              <a:buChar char="•"/>
              <a:defRPr/>
            </a:lvl3pPr>
            <a:lvl4pPr marL="1600200" indent="-228600">
              <a:buFont typeface="Arial" panose="020B0604020202020204" pitchFamily="34" charset="0"/>
              <a:buChar char="•"/>
              <a:defRPr/>
            </a:lvl4pPr>
            <a:lvl5pPr marL="2057400" indent="-228600">
              <a:buFont typeface="Arial" panose="020B0604020202020204" pitchFamily="34" charset="0"/>
              <a:buChar cha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9" name="Picture 18"/>
          <p:cNvPicPr>
            <a:picLocks noChangeAspect="1"/>
          </p:cNvPicPr>
          <p:nvPr userDrawn="1"/>
        </p:nvPicPr>
        <p:blipFill rotWithShape="1">
          <a:blip r:embed="rId4">
            <a:extLst>
              <a:ext uri="{28A0092B-C50C-407E-A947-70E740481C1C}">
                <a14:useLocalDpi xmlns:a14="http://schemas.microsoft.com/office/drawing/2010/main" val="0"/>
              </a:ext>
            </a:extLst>
          </a:blip>
          <a:srcRect r="40391"/>
          <a:stretch/>
        </p:blipFill>
        <p:spPr>
          <a:xfrm>
            <a:off x="8256" y="4410768"/>
            <a:ext cx="1333395" cy="627119"/>
          </a:xfrm>
          <a:prstGeom prst="rect">
            <a:avLst/>
          </a:prstGeom>
        </p:spPr>
      </p:pic>
    </p:spTree>
    <p:extLst>
      <p:ext uri="{BB962C8B-B14F-4D97-AF65-F5344CB8AC3E}">
        <p14:creationId xmlns:p14="http://schemas.microsoft.com/office/powerpoint/2010/main" val="134179924"/>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Slide Option 05">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109"/>
            <a:ext cx="9144000" cy="5143500"/>
          </a:xfrm>
          <a:prstGeom prst="rect">
            <a:avLst/>
          </a:prstGeom>
        </p:spPr>
      </p:pic>
      <p:sp>
        <p:nvSpPr>
          <p:cNvPr id="16" name="Title 1"/>
          <p:cNvSpPr>
            <a:spLocks noGrp="1"/>
          </p:cNvSpPr>
          <p:nvPr>
            <p:ph type="title"/>
          </p:nvPr>
        </p:nvSpPr>
        <p:spPr>
          <a:xfrm>
            <a:off x="102265" y="136271"/>
            <a:ext cx="5907509" cy="964920"/>
          </a:xfrm>
        </p:spPr>
        <p:txBody>
          <a:bodyPr>
            <a:normAutofit/>
          </a:bodyPr>
          <a:lstStyle>
            <a:lvl1pPr>
              <a:defRPr sz="4000"/>
            </a:lvl1pPr>
          </a:lstStyle>
          <a:p>
            <a:r>
              <a:rPr lang="en-US" dirty="0"/>
              <a:t>Click to edit Master title style</a:t>
            </a:r>
          </a:p>
        </p:txBody>
      </p:sp>
      <p:sp>
        <p:nvSpPr>
          <p:cNvPr id="17" name="Content Placeholder 2"/>
          <p:cNvSpPr>
            <a:spLocks noGrp="1"/>
          </p:cNvSpPr>
          <p:nvPr>
            <p:ph idx="1"/>
          </p:nvPr>
        </p:nvSpPr>
        <p:spPr>
          <a:xfrm>
            <a:off x="102265" y="1190871"/>
            <a:ext cx="5907509" cy="3037252"/>
          </a:xfrm>
        </p:spPr>
        <p:txBody>
          <a:bodyPr/>
          <a:lstStyle>
            <a:lvl1pPr marL="342900" indent="-342900">
              <a:buFont typeface="Arial" panose="020B0604020202020204" pitchFamily="34" charset="0"/>
              <a:buChar char="•"/>
              <a:defRPr/>
            </a:lvl1pPr>
            <a:lvl2pPr marL="742950" indent="-285750">
              <a:buFont typeface="Arial" panose="020B0604020202020204" pitchFamily="34" charset="0"/>
              <a:buChar char="•"/>
              <a:defRPr/>
            </a:lvl2pPr>
            <a:lvl3pPr marL="1143000" indent="-228600">
              <a:buFont typeface="Arial" panose="020B0604020202020204" pitchFamily="34" charset="0"/>
              <a:buChar char="•"/>
              <a:defRPr/>
            </a:lvl3pPr>
            <a:lvl4pPr marL="1600200" indent="-228600">
              <a:buFont typeface="Arial" panose="020B0604020202020204" pitchFamily="34" charset="0"/>
              <a:buChar char="•"/>
              <a:defRPr/>
            </a:lvl4pPr>
            <a:lvl5pPr marL="2057400" indent="-228600">
              <a:buFont typeface="Arial" panose="020B0604020202020204" pitchFamily="34" charset="0"/>
              <a:buChar cha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Box 13"/>
          <p:cNvSpPr txBox="1"/>
          <p:nvPr userDrawn="1"/>
        </p:nvSpPr>
        <p:spPr>
          <a:xfrm>
            <a:off x="8062478" y="4930165"/>
            <a:ext cx="1088605" cy="215444"/>
          </a:xfrm>
          <a:prstGeom prst="rect">
            <a:avLst/>
          </a:prstGeom>
          <a:noFill/>
        </p:spPr>
        <p:txBody>
          <a:bodyPr wrap="square" rtlCol="0">
            <a:spAutoFit/>
          </a:bodyPr>
          <a:lstStyle/>
          <a:p>
            <a:pPr algn="r"/>
            <a:fld id="{84D368F4-727E-AB47-BC2D-8F6D95299855}" type="slidenum">
              <a:rPr lang="en-US" sz="800" smtClean="0">
                <a:solidFill>
                  <a:schemeClr val="tx1"/>
                </a:solidFill>
                <a:latin typeface="Tahoma"/>
                <a:cs typeface="Tahoma"/>
              </a:rPr>
              <a:pPr algn="r"/>
              <a:t>‹#›</a:t>
            </a:fld>
            <a:endParaRPr lang="en-US" sz="800" dirty="0">
              <a:solidFill>
                <a:schemeClr val="tx1"/>
              </a:solidFill>
              <a:latin typeface="Tahoma"/>
              <a:cs typeface="Tahoma"/>
            </a:endParaRPr>
          </a:p>
        </p:txBody>
      </p:sp>
      <p:pic>
        <p:nvPicPr>
          <p:cNvPr id="19" name="Picture 1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03470" y="4410770"/>
            <a:ext cx="914400" cy="433686"/>
          </a:xfrm>
          <a:prstGeom prst="rect">
            <a:avLst/>
          </a:prstGeom>
        </p:spPr>
      </p:pic>
    </p:spTree>
    <p:extLst>
      <p:ext uri="{BB962C8B-B14F-4D97-AF65-F5344CB8AC3E}">
        <p14:creationId xmlns:p14="http://schemas.microsoft.com/office/powerpoint/2010/main" val="3261539746"/>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lide Option 05">
    <p:spTree>
      <p:nvGrpSpPr>
        <p:cNvPr id="1" name=""/>
        <p:cNvGrpSpPr/>
        <p:nvPr/>
      </p:nvGrpSpPr>
      <p:grpSpPr>
        <a:xfrm>
          <a:off x="0" y="0"/>
          <a:ext cx="0" cy="0"/>
          <a:chOff x="0" y="0"/>
          <a:chExt cx="0" cy="0"/>
        </a:xfrm>
      </p:grpSpPr>
      <p:pic>
        <p:nvPicPr>
          <p:cNvPr id="18" name="Picture 1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110"/>
            <a:ext cx="9144000" cy="5143499"/>
          </a:xfrm>
          <a:prstGeom prst="rect">
            <a:avLst/>
          </a:prstGeom>
        </p:spPr>
      </p:pic>
      <p:sp>
        <p:nvSpPr>
          <p:cNvPr id="19" name="TextBox 18"/>
          <p:cNvSpPr txBox="1"/>
          <p:nvPr userDrawn="1"/>
        </p:nvSpPr>
        <p:spPr>
          <a:xfrm>
            <a:off x="8062478" y="4930165"/>
            <a:ext cx="1088605" cy="215444"/>
          </a:xfrm>
          <a:prstGeom prst="rect">
            <a:avLst/>
          </a:prstGeom>
          <a:noFill/>
        </p:spPr>
        <p:txBody>
          <a:bodyPr wrap="square" rtlCol="0">
            <a:spAutoFit/>
          </a:bodyPr>
          <a:lstStyle/>
          <a:p>
            <a:pPr algn="r"/>
            <a:fld id="{84D368F4-727E-AB47-BC2D-8F6D95299855}" type="slidenum">
              <a:rPr lang="en-US" sz="800" smtClean="0">
                <a:solidFill>
                  <a:schemeClr val="tx1"/>
                </a:solidFill>
                <a:latin typeface="Tahoma"/>
                <a:cs typeface="Tahoma"/>
              </a:rPr>
              <a:pPr algn="r"/>
              <a:t>‹#›</a:t>
            </a:fld>
            <a:endParaRPr lang="en-US" sz="800" dirty="0">
              <a:solidFill>
                <a:schemeClr val="tx1"/>
              </a:solidFill>
              <a:latin typeface="Tahoma"/>
              <a:cs typeface="Tahoma"/>
            </a:endParaRPr>
          </a:p>
        </p:txBody>
      </p:sp>
      <p:sp>
        <p:nvSpPr>
          <p:cNvPr id="21" name="Title 1"/>
          <p:cNvSpPr>
            <a:spLocks noGrp="1"/>
          </p:cNvSpPr>
          <p:nvPr>
            <p:ph type="title"/>
          </p:nvPr>
        </p:nvSpPr>
        <p:spPr>
          <a:xfrm>
            <a:off x="102265" y="136271"/>
            <a:ext cx="5907509" cy="964920"/>
          </a:xfrm>
        </p:spPr>
        <p:txBody>
          <a:bodyPr>
            <a:normAutofit/>
          </a:bodyPr>
          <a:lstStyle>
            <a:lvl1pPr>
              <a:defRPr sz="4000"/>
            </a:lvl1pPr>
          </a:lstStyle>
          <a:p>
            <a:r>
              <a:rPr lang="en-US" dirty="0"/>
              <a:t>Click to edit Master title style</a:t>
            </a:r>
          </a:p>
        </p:txBody>
      </p:sp>
      <p:sp>
        <p:nvSpPr>
          <p:cNvPr id="22" name="Content Placeholder 2"/>
          <p:cNvSpPr>
            <a:spLocks noGrp="1"/>
          </p:cNvSpPr>
          <p:nvPr>
            <p:ph idx="1"/>
          </p:nvPr>
        </p:nvSpPr>
        <p:spPr>
          <a:xfrm>
            <a:off x="102265" y="1190870"/>
            <a:ext cx="5907509" cy="3107591"/>
          </a:xfrm>
        </p:spPr>
        <p:txBody>
          <a:bodyPr/>
          <a:lstStyle>
            <a:lvl1pPr marL="342900" indent="-342900">
              <a:buFont typeface="Arial" panose="020B0604020202020204" pitchFamily="34" charset="0"/>
              <a:buChar char="•"/>
              <a:defRPr/>
            </a:lvl1pPr>
            <a:lvl2pPr marL="742950" indent="-285750">
              <a:buFont typeface="Arial" panose="020B0604020202020204" pitchFamily="34" charset="0"/>
              <a:buChar char="•"/>
              <a:defRPr/>
            </a:lvl2pPr>
            <a:lvl3pPr marL="1143000" indent="-228600">
              <a:buFont typeface="Arial" panose="020B0604020202020204" pitchFamily="34" charset="0"/>
              <a:buChar char="•"/>
              <a:defRPr/>
            </a:lvl3pPr>
            <a:lvl4pPr marL="1600200" indent="-228600">
              <a:buFont typeface="Arial" panose="020B0604020202020204" pitchFamily="34" charset="0"/>
              <a:buChar char="•"/>
              <a:defRPr/>
            </a:lvl4pPr>
            <a:lvl5pPr marL="2057400" indent="-228600">
              <a:buFont typeface="Arial" panose="020B0604020202020204" pitchFamily="34" charset="0"/>
              <a:buChar cha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Box 9"/>
          <p:cNvSpPr txBox="1"/>
          <p:nvPr userDrawn="1"/>
        </p:nvSpPr>
        <p:spPr>
          <a:xfrm>
            <a:off x="8062478" y="4930165"/>
            <a:ext cx="1088605" cy="215444"/>
          </a:xfrm>
          <a:prstGeom prst="rect">
            <a:avLst/>
          </a:prstGeom>
          <a:noFill/>
        </p:spPr>
        <p:txBody>
          <a:bodyPr wrap="square" rtlCol="0">
            <a:spAutoFit/>
          </a:bodyPr>
          <a:lstStyle/>
          <a:p>
            <a:pPr algn="r"/>
            <a:fld id="{84D368F4-727E-AB47-BC2D-8F6D95299855}" type="slidenum">
              <a:rPr lang="en-US" sz="800" smtClean="0">
                <a:solidFill>
                  <a:schemeClr val="tx1"/>
                </a:solidFill>
                <a:latin typeface="Tahoma"/>
                <a:cs typeface="Tahoma"/>
              </a:rPr>
              <a:pPr algn="r"/>
              <a:t>‹#›</a:t>
            </a:fld>
            <a:endParaRPr lang="en-US" sz="800" dirty="0">
              <a:solidFill>
                <a:schemeClr val="tx1"/>
              </a:solidFill>
              <a:latin typeface="Tahoma"/>
              <a:cs typeface="Tahoma"/>
            </a:endParaRPr>
          </a:p>
        </p:txBody>
      </p:sp>
      <p:pic>
        <p:nvPicPr>
          <p:cNvPr id="25" name="Picture 2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03470" y="4410770"/>
            <a:ext cx="914400" cy="433686"/>
          </a:xfrm>
          <a:prstGeom prst="rect">
            <a:avLst/>
          </a:prstGeom>
        </p:spPr>
      </p:pic>
    </p:spTree>
    <p:extLst>
      <p:ext uri="{BB962C8B-B14F-4D97-AF65-F5344CB8AC3E}">
        <p14:creationId xmlns:p14="http://schemas.microsoft.com/office/powerpoint/2010/main" val="629255436"/>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lide Option 06">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89715" cy="5173810"/>
          </a:xfrm>
          <a:prstGeom prst="rect">
            <a:avLst/>
          </a:prstGeom>
        </p:spPr>
      </p:pic>
      <p:sp>
        <p:nvSpPr>
          <p:cNvPr id="10" name="TextBox 9"/>
          <p:cNvSpPr txBox="1"/>
          <p:nvPr userDrawn="1"/>
        </p:nvSpPr>
        <p:spPr>
          <a:xfrm>
            <a:off x="8062478" y="4930165"/>
            <a:ext cx="1088605" cy="215444"/>
          </a:xfrm>
          <a:prstGeom prst="rect">
            <a:avLst/>
          </a:prstGeom>
          <a:noFill/>
        </p:spPr>
        <p:txBody>
          <a:bodyPr wrap="square" rtlCol="0">
            <a:spAutoFit/>
          </a:bodyPr>
          <a:lstStyle/>
          <a:p>
            <a:pPr algn="r"/>
            <a:fld id="{84D368F4-727E-AB47-BC2D-8F6D95299855}" type="slidenum">
              <a:rPr lang="en-US" sz="800" smtClean="0">
                <a:solidFill>
                  <a:schemeClr val="bg1"/>
                </a:solidFill>
                <a:latin typeface="Tahoma"/>
                <a:cs typeface="Tahoma"/>
              </a:rPr>
              <a:pPr algn="r"/>
              <a:t>‹#›</a:t>
            </a:fld>
            <a:endParaRPr lang="en-US" sz="800" dirty="0">
              <a:solidFill>
                <a:schemeClr val="bg1"/>
              </a:solidFill>
              <a:latin typeface="Tahoma"/>
              <a:cs typeface="Tahoma"/>
            </a:endParaRPr>
          </a:p>
        </p:txBody>
      </p:sp>
      <p:pic>
        <p:nvPicPr>
          <p:cNvPr id="12" name="Picture 11"/>
          <p:cNvPicPr>
            <a:picLocks noChangeAspect="1"/>
          </p:cNvPicPr>
          <p:nvPr userDrawn="1"/>
        </p:nvPicPr>
        <p:blipFill rotWithShape="1">
          <a:blip r:embed="rId3">
            <a:extLst>
              <a:ext uri="{28A0092B-C50C-407E-A947-70E740481C1C}">
                <a14:useLocalDpi xmlns:a14="http://schemas.microsoft.com/office/drawing/2010/main" val="0"/>
              </a:ext>
            </a:extLst>
          </a:blip>
          <a:srcRect r="39484"/>
          <a:stretch/>
        </p:blipFill>
        <p:spPr>
          <a:xfrm>
            <a:off x="7296897" y="4307494"/>
            <a:ext cx="1531162" cy="836006"/>
          </a:xfrm>
          <a:prstGeom prst="rect">
            <a:avLst/>
          </a:prstGeom>
        </p:spPr>
      </p:pic>
      <p:sp>
        <p:nvSpPr>
          <p:cNvPr id="9" name="Title 1"/>
          <p:cNvSpPr>
            <a:spLocks noGrp="1"/>
          </p:cNvSpPr>
          <p:nvPr>
            <p:ph type="title"/>
          </p:nvPr>
        </p:nvSpPr>
        <p:spPr>
          <a:xfrm>
            <a:off x="413237" y="163351"/>
            <a:ext cx="6883660" cy="964920"/>
          </a:xfrm>
        </p:spPr>
        <p:txBody>
          <a:bodyPr/>
          <a:lstStyle/>
          <a:p>
            <a:r>
              <a:rPr lang="en-US" dirty="0"/>
              <a:t>Click to edit Master title style</a:t>
            </a:r>
          </a:p>
        </p:txBody>
      </p:sp>
      <p:sp>
        <p:nvSpPr>
          <p:cNvPr id="11" name="Content Placeholder 2"/>
          <p:cNvSpPr>
            <a:spLocks noGrp="1"/>
          </p:cNvSpPr>
          <p:nvPr>
            <p:ph idx="1"/>
          </p:nvPr>
        </p:nvSpPr>
        <p:spPr>
          <a:xfrm>
            <a:off x="413236" y="1217951"/>
            <a:ext cx="7932821" cy="2944616"/>
          </a:xfrm>
        </p:spPr>
        <p:txBody>
          <a:bodyPr/>
          <a:lstStyle>
            <a:lvl1pPr marL="342900" indent="-342900">
              <a:buFont typeface="Arial" panose="020B0604020202020204" pitchFamily="34" charset="0"/>
              <a:buChar char="•"/>
              <a:defRPr/>
            </a:lvl1pPr>
            <a:lvl2pPr marL="742950" indent="-285750">
              <a:buFont typeface="Arial" panose="020B0604020202020204" pitchFamily="34" charset="0"/>
              <a:buChar char="•"/>
              <a:defRPr/>
            </a:lvl2pPr>
            <a:lvl3pPr marL="1143000" indent="-228600">
              <a:buFont typeface="Arial" panose="020B0604020202020204" pitchFamily="34" charset="0"/>
              <a:buChar char="•"/>
              <a:defRPr/>
            </a:lvl3pPr>
            <a:lvl4pPr marL="1600200" indent="-228600">
              <a:buFont typeface="Arial" panose="020B0604020202020204" pitchFamily="34" charset="0"/>
              <a:buChar char="•"/>
              <a:defRPr/>
            </a:lvl4pPr>
            <a:lvl5pPr marL="2057400" indent="-228600">
              <a:buFont typeface="Arial" panose="020B0604020202020204" pitchFamily="34" charset="0"/>
              <a:buChar cha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589511" y="4967"/>
            <a:ext cx="1374018" cy="914400"/>
          </a:xfrm>
          <a:prstGeom prst="rect">
            <a:avLst/>
          </a:prstGeom>
        </p:spPr>
      </p:pic>
    </p:spTree>
    <p:extLst>
      <p:ext uri="{BB962C8B-B14F-4D97-AF65-F5344CB8AC3E}">
        <p14:creationId xmlns:p14="http://schemas.microsoft.com/office/powerpoint/2010/main" val="2638929450"/>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lide Option 07">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89715" cy="5173809"/>
          </a:xfrm>
          <a:prstGeom prst="rect">
            <a:avLst/>
          </a:prstGeom>
        </p:spPr>
      </p:pic>
      <p:sp>
        <p:nvSpPr>
          <p:cNvPr id="10" name="TextBox 9"/>
          <p:cNvSpPr txBox="1"/>
          <p:nvPr userDrawn="1"/>
        </p:nvSpPr>
        <p:spPr>
          <a:xfrm>
            <a:off x="8062478" y="4930165"/>
            <a:ext cx="1088605" cy="215444"/>
          </a:xfrm>
          <a:prstGeom prst="rect">
            <a:avLst/>
          </a:prstGeom>
          <a:noFill/>
        </p:spPr>
        <p:txBody>
          <a:bodyPr wrap="square" rtlCol="0">
            <a:spAutoFit/>
          </a:bodyPr>
          <a:lstStyle/>
          <a:p>
            <a:pPr algn="r"/>
            <a:fld id="{84D368F4-727E-AB47-BC2D-8F6D95299855}" type="slidenum">
              <a:rPr lang="en-US" sz="800" smtClean="0">
                <a:solidFill>
                  <a:schemeClr val="bg1"/>
                </a:solidFill>
                <a:latin typeface="Tahoma"/>
                <a:cs typeface="Tahoma"/>
              </a:rPr>
              <a:pPr algn="r"/>
              <a:t>‹#›</a:t>
            </a:fld>
            <a:endParaRPr lang="en-US" sz="800" dirty="0">
              <a:solidFill>
                <a:schemeClr val="bg1"/>
              </a:solidFill>
              <a:latin typeface="Tahoma"/>
              <a:cs typeface="Tahoma"/>
            </a:endParaRPr>
          </a:p>
        </p:txBody>
      </p:sp>
      <p:pic>
        <p:nvPicPr>
          <p:cNvPr id="8" name="Picture 7"/>
          <p:cNvPicPr>
            <a:picLocks noChangeAspect="1"/>
          </p:cNvPicPr>
          <p:nvPr userDrawn="1"/>
        </p:nvPicPr>
        <p:blipFill rotWithShape="1">
          <a:blip r:embed="rId3">
            <a:extLst>
              <a:ext uri="{28A0092B-C50C-407E-A947-70E740481C1C}">
                <a14:useLocalDpi xmlns:a14="http://schemas.microsoft.com/office/drawing/2010/main" val="0"/>
              </a:ext>
            </a:extLst>
          </a:blip>
          <a:srcRect r="39484"/>
          <a:stretch/>
        </p:blipFill>
        <p:spPr>
          <a:xfrm>
            <a:off x="7296897" y="4307494"/>
            <a:ext cx="1531162" cy="836006"/>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589511" y="4967"/>
            <a:ext cx="1374018" cy="914400"/>
          </a:xfrm>
          <a:prstGeom prst="rect">
            <a:avLst/>
          </a:prstGeom>
        </p:spPr>
      </p:pic>
      <p:sp>
        <p:nvSpPr>
          <p:cNvPr id="12" name="Title 1"/>
          <p:cNvSpPr>
            <a:spLocks noGrp="1"/>
          </p:cNvSpPr>
          <p:nvPr>
            <p:ph type="title"/>
          </p:nvPr>
        </p:nvSpPr>
        <p:spPr>
          <a:xfrm>
            <a:off x="413237" y="163351"/>
            <a:ext cx="6883660" cy="964920"/>
          </a:xfrm>
        </p:spPr>
        <p:txBody>
          <a:bodyPr/>
          <a:lstStyle/>
          <a:p>
            <a:r>
              <a:rPr lang="en-US" dirty="0"/>
              <a:t>Click to edit Master title style</a:t>
            </a:r>
          </a:p>
        </p:txBody>
      </p:sp>
      <p:sp>
        <p:nvSpPr>
          <p:cNvPr id="15" name="Content Placeholder 2"/>
          <p:cNvSpPr>
            <a:spLocks noGrp="1"/>
          </p:cNvSpPr>
          <p:nvPr>
            <p:ph idx="1"/>
          </p:nvPr>
        </p:nvSpPr>
        <p:spPr>
          <a:xfrm>
            <a:off x="413236" y="1217951"/>
            <a:ext cx="7932821" cy="2944616"/>
          </a:xfrm>
        </p:spPr>
        <p:txBody>
          <a:bodyPr/>
          <a:lstStyle>
            <a:lvl1pPr marL="342900" indent="-342900">
              <a:buFont typeface="Arial" panose="020B0604020202020204" pitchFamily="34" charset="0"/>
              <a:buChar char="•"/>
              <a:defRPr/>
            </a:lvl1pPr>
            <a:lvl2pPr marL="742950" indent="-285750">
              <a:buFont typeface="Arial" panose="020B0604020202020204" pitchFamily="34" charset="0"/>
              <a:buChar char="•"/>
              <a:defRPr/>
            </a:lvl2pPr>
            <a:lvl3pPr marL="1143000" indent="-228600">
              <a:buFont typeface="Arial" panose="020B0604020202020204" pitchFamily="34" charset="0"/>
              <a:buChar char="•"/>
              <a:defRPr/>
            </a:lvl3pPr>
            <a:lvl4pPr marL="1600200" indent="-228600">
              <a:buFont typeface="Arial" panose="020B0604020202020204" pitchFamily="34" charset="0"/>
              <a:buChar char="•"/>
              <a:defRPr/>
            </a:lvl4pPr>
            <a:lvl5pPr marL="2057400" indent="-228600">
              <a:buFont typeface="Arial" panose="020B0604020202020204" pitchFamily="34" charset="0"/>
              <a:buChar cha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3456216"/>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lide Option 08">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89714" cy="5173809"/>
          </a:xfrm>
          <a:prstGeom prst="rect">
            <a:avLst/>
          </a:prstGeom>
        </p:spPr>
      </p:pic>
      <p:sp>
        <p:nvSpPr>
          <p:cNvPr id="10" name="TextBox 9"/>
          <p:cNvSpPr txBox="1"/>
          <p:nvPr userDrawn="1"/>
        </p:nvSpPr>
        <p:spPr>
          <a:xfrm>
            <a:off x="8062478" y="4930165"/>
            <a:ext cx="1088605" cy="215444"/>
          </a:xfrm>
          <a:prstGeom prst="rect">
            <a:avLst/>
          </a:prstGeom>
          <a:noFill/>
        </p:spPr>
        <p:txBody>
          <a:bodyPr wrap="square" rtlCol="0">
            <a:spAutoFit/>
          </a:bodyPr>
          <a:lstStyle/>
          <a:p>
            <a:pPr algn="r"/>
            <a:fld id="{84D368F4-727E-AB47-BC2D-8F6D95299855}" type="slidenum">
              <a:rPr lang="en-US" sz="800" smtClean="0">
                <a:solidFill>
                  <a:schemeClr val="bg1"/>
                </a:solidFill>
                <a:latin typeface="Tahoma"/>
                <a:cs typeface="Tahoma"/>
              </a:rPr>
              <a:pPr algn="r"/>
              <a:t>‹#›</a:t>
            </a:fld>
            <a:endParaRPr lang="en-US" sz="800" dirty="0">
              <a:solidFill>
                <a:schemeClr val="bg1"/>
              </a:solidFill>
              <a:latin typeface="Tahoma"/>
              <a:cs typeface="Tahoma"/>
            </a:endParaRPr>
          </a:p>
        </p:txBody>
      </p:sp>
      <p:pic>
        <p:nvPicPr>
          <p:cNvPr id="8" name="Picture 7"/>
          <p:cNvPicPr>
            <a:picLocks noChangeAspect="1"/>
          </p:cNvPicPr>
          <p:nvPr userDrawn="1"/>
        </p:nvPicPr>
        <p:blipFill rotWithShape="1">
          <a:blip r:embed="rId3">
            <a:extLst>
              <a:ext uri="{28A0092B-C50C-407E-A947-70E740481C1C}">
                <a14:useLocalDpi xmlns:a14="http://schemas.microsoft.com/office/drawing/2010/main" val="0"/>
              </a:ext>
            </a:extLst>
          </a:blip>
          <a:srcRect r="39484"/>
          <a:stretch/>
        </p:blipFill>
        <p:spPr>
          <a:xfrm>
            <a:off x="7296897" y="4307494"/>
            <a:ext cx="1531162" cy="836006"/>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589511" y="4967"/>
            <a:ext cx="1374018" cy="914400"/>
          </a:xfrm>
          <a:prstGeom prst="rect">
            <a:avLst/>
          </a:prstGeom>
        </p:spPr>
      </p:pic>
      <p:sp>
        <p:nvSpPr>
          <p:cNvPr id="11" name="Title 1"/>
          <p:cNvSpPr>
            <a:spLocks noGrp="1"/>
          </p:cNvSpPr>
          <p:nvPr>
            <p:ph type="title"/>
          </p:nvPr>
        </p:nvSpPr>
        <p:spPr>
          <a:xfrm>
            <a:off x="413237" y="163351"/>
            <a:ext cx="6883660" cy="964920"/>
          </a:xfrm>
        </p:spPr>
        <p:txBody>
          <a:bodyPr/>
          <a:lstStyle/>
          <a:p>
            <a:r>
              <a:rPr lang="en-US" dirty="0"/>
              <a:t>Click to edit Master title style</a:t>
            </a:r>
          </a:p>
        </p:txBody>
      </p:sp>
      <p:sp>
        <p:nvSpPr>
          <p:cNvPr id="12" name="Content Placeholder 2"/>
          <p:cNvSpPr>
            <a:spLocks noGrp="1"/>
          </p:cNvSpPr>
          <p:nvPr>
            <p:ph idx="1"/>
          </p:nvPr>
        </p:nvSpPr>
        <p:spPr>
          <a:xfrm>
            <a:off x="413236" y="1217951"/>
            <a:ext cx="7932821" cy="2944616"/>
          </a:xfrm>
        </p:spPr>
        <p:txBody>
          <a:bodyPr/>
          <a:lstStyle>
            <a:lvl1pPr marL="342900" indent="-342900">
              <a:buFont typeface="Arial" panose="020B0604020202020204" pitchFamily="34" charset="0"/>
              <a:buChar char="•"/>
              <a:defRPr/>
            </a:lvl1pPr>
            <a:lvl2pPr marL="742950" indent="-285750">
              <a:buFont typeface="Arial" panose="020B0604020202020204" pitchFamily="34" charset="0"/>
              <a:buChar char="•"/>
              <a:defRPr/>
            </a:lvl2pPr>
            <a:lvl3pPr marL="1143000" indent="-228600">
              <a:buFont typeface="Arial" panose="020B0604020202020204" pitchFamily="34" charset="0"/>
              <a:buChar char="•"/>
              <a:defRPr/>
            </a:lvl3pPr>
            <a:lvl4pPr marL="1600200" indent="-228600">
              <a:buFont typeface="Arial" panose="020B0604020202020204" pitchFamily="34" charset="0"/>
              <a:buChar char="•"/>
              <a:defRPr/>
            </a:lvl4pPr>
            <a:lvl5pPr marL="2057400" indent="-228600">
              <a:buFont typeface="Arial" panose="020B0604020202020204" pitchFamily="34" charset="0"/>
              <a:buChar cha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004051"/>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lide Option 09">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89714" cy="5173808"/>
          </a:xfrm>
          <a:prstGeom prst="rect">
            <a:avLst/>
          </a:prstGeom>
        </p:spPr>
      </p:pic>
      <p:sp>
        <p:nvSpPr>
          <p:cNvPr id="10" name="TextBox 9"/>
          <p:cNvSpPr txBox="1"/>
          <p:nvPr userDrawn="1"/>
        </p:nvSpPr>
        <p:spPr>
          <a:xfrm>
            <a:off x="8062478" y="4930165"/>
            <a:ext cx="1088605" cy="215444"/>
          </a:xfrm>
          <a:prstGeom prst="rect">
            <a:avLst/>
          </a:prstGeom>
          <a:noFill/>
        </p:spPr>
        <p:txBody>
          <a:bodyPr wrap="square" rtlCol="0">
            <a:spAutoFit/>
          </a:bodyPr>
          <a:lstStyle/>
          <a:p>
            <a:pPr algn="r"/>
            <a:fld id="{84D368F4-727E-AB47-BC2D-8F6D95299855}" type="slidenum">
              <a:rPr lang="en-US" sz="800" smtClean="0">
                <a:solidFill>
                  <a:schemeClr val="bg1"/>
                </a:solidFill>
                <a:latin typeface="Tahoma"/>
                <a:cs typeface="Tahoma"/>
              </a:rPr>
              <a:pPr algn="r"/>
              <a:t>‹#›</a:t>
            </a:fld>
            <a:endParaRPr lang="en-US" sz="800" dirty="0">
              <a:solidFill>
                <a:schemeClr val="bg1"/>
              </a:solidFill>
              <a:latin typeface="Tahoma"/>
              <a:cs typeface="Tahoma"/>
            </a:endParaRPr>
          </a:p>
        </p:txBody>
      </p:sp>
      <p:pic>
        <p:nvPicPr>
          <p:cNvPr id="8" name="Picture 7"/>
          <p:cNvPicPr>
            <a:picLocks noChangeAspect="1"/>
          </p:cNvPicPr>
          <p:nvPr userDrawn="1"/>
        </p:nvPicPr>
        <p:blipFill rotWithShape="1">
          <a:blip r:embed="rId3">
            <a:extLst>
              <a:ext uri="{28A0092B-C50C-407E-A947-70E740481C1C}">
                <a14:useLocalDpi xmlns:a14="http://schemas.microsoft.com/office/drawing/2010/main" val="0"/>
              </a:ext>
            </a:extLst>
          </a:blip>
          <a:srcRect r="39484"/>
          <a:stretch/>
        </p:blipFill>
        <p:spPr>
          <a:xfrm>
            <a:off x="7296897" y="4307494"/>
            <a:ext cx="1531162" cy="836006"/>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589511" y="4967"/>
            <a:ext cx="1374018" cy="914400"/>
          </a:xfrm>
          <a:prstGeom prst="rect">
            <a:avLst/>
          </a:prstGeom>
        </p:spPr>
      </p:pic>
      <p:sp>
        <p:nvSpPr>
          <p:cNvPr id="11" name="Title 1"/>
          <p:cNvSpPr>
            <a:spLocks noGrp="1"/>
          </p:cNvSpPr>
          <p:nvPr>
            <p:ph type="title"/>
          </p:nvPr>
        </p:nvSpPr>
        <p:spPr>
          <a:xfrm>
            <a:off x="413237" y="163351"/>
            <a:ext cx="6883660" cy="964920"/>
          </a:xfrm>
        </p:spPr>
        <p:txBody>
          <a:bodyPr/>
          <a:lstStyle/>
          <a:p>
            <a:r>
              <a:rPr lang="en-US" dirty="0"/>
              <a:t>Click to edit Master title style</a:t>
            </a:r>
          </a:p>
        </p:txBody>
      </p:sp>
      <p:sp>
        <p:nvSpPr>
          <p:cNvPr id="12" name="Content Placeholder 2"/>
          <p:cNvSpPr>
            <a:spLocks noGrp="1"/>
          </p:cNvSpPr>
          <p:nvPr>
            <p:ph idx="1"/>
          </p:nvPr>
        </p:nvSpPr>
        <p:spPr>
          <a:xfrm>
            <a:off x="413236" y="1217951"/>
            <a:ext cx="7932821" cy="2944616"/>
          </a:xfrm>
        </p:spPr>
        <p:txBody>
          <a:bodyPr/>
          <a:lstStyle>
            <a:lvl1pPr marL="342900" indent="-342900">
              <a:buFont typeface="Arial" panose="020B0604020202020204" pitchFamily="34" charset="0"/>
              <a:buChar char="•"/>
              <a:defRPr/>
            </a:lvl1pPr>
            <a:lvl2pPr marL="742950" indent="-285750">
              <a:buFont typeface="Arial" panose="020B0604020202020204" pitchFamily="34" charset="0"/>
              <a:buChar char="•"/>
              <a:defRPr/>
            </a:lvl2pPr>
            <a:lvl3pPr marL="1143000" indent="-228600">
              <a:buFont typeface="Arial" panose="020B0604020202020204" pitchFamily="34" charset="0"/>
              <a:buChar char="•"/>
              <a:defRPr/>
            </a:lvl3pPr>
            <a:lvl4pPr marL="1600200" indent="-228600">
              <a:buFont typeface="Arial" panose="020B0604020202020204" pitchFamily="34" charset="0"/>
              <a:buChar char="•"/>
              <a:defRPr/>
            </a:lvl4pPr>
            <a:lvl5pPr marL="2057400" indent="-228600">
              <a:buFont typeface="Arial" panose="020B0604020202020204" pitchFamily="34" charset="0"/>
              <a:buChar cha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79750724"/>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Option 10">
    <p:spTree>
      <p:nvGrpSpPr>
        <p:cNvPr id="1" name=""/>
        <p:cNvGrpSpPr/>
        <p:nvPr/>
      </p:nvGrpSpPr>
      <p:grpSpPr>
        <a:xfrm>
          <a:off x="0" y="0"/>
          <a:ext cx="0" cy="0"/>
          <a:chOff x="0" y="0"/>
          <a:chExt cx="0" cy="0"/>
        </a:xfrm>
      </p:grpSpPr>
      <p:sp>
        <p:nvSpPr>
          <p:cNvPr id="10" name="TextBox 9"/>
          <p:cNvSpPr txBox="1"/>
          <p:nvPr userDrawn="1"/>
        </p:nvSpPr>
        <p:spPr>
          <a:xfrm>
            <a:off x="8062478" y="4930165"/>
            <a:ext cx="1088605" cy="215444"/>
          </a:xfrm>
          <a:prstGeom prst="rect">
            <a:avLst/>
          </a:prstGeom>
          <a:noFill/>
        </p:spPr>
        <p:txBody>
          <a:bodyPr wrap="square" rtlCol="0">
            <a:spAutoFit/>
          </a:bodyPr>
          <a:lstStyle/>
          <a:p>
            <a:pPr algn="r"/>
            <a:fld id="{84D368F4-727E-AB47-BC2D-8F6D95299855}" type="slidenum">
              <a:rPr lang="en-US" sz="800" smtClean="0">
                <a:solidFill>
                  <a:srgbClr val="000000"/>
                </a:solidFill>
                <a:latin typeface="Tahoma"/>
                <a:cs typeface="Tahoma"/>
              </a:rPr>
              <a:pPr algn="r"/>
              <a:t>‹#›</a:t>
            </a:fld>
            <a:endParaRPr lang="en-US" sz="800" dirty="0">
              <a:solidFill>
                <a:srgbClr val="000000"/>
              </a:solidFill>
              <a:latin typeface="Tahoma"/>
              <a:cs typeface="Tahoma"/>
            </a:endParaRPr>
          </a:p>
        </p:txBody>
      </p:sp>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r="40478"/>
          <a:stretch/>
        </p:blipFill>
        <p:spPr>
          <a:xfrm>
            <a:off x="2768826" y="1904417"/>
            <a:ext cx="3478967" cy="1638608"/>
          </a:xfrm>
          <a:prstGeom prst="rect">
            <a:avLst/>
          </a:prstGeom>
        </p:spPr>
      </p:pic>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589511" y="0"/>
            <a:ext cx="1374018" cy="914400"/>
          </a:xfrm>
          <a:prstGeom prst="rect">
            <a:avLst/>
          </a:prstGeom>
        </p:spPr>
      </p:pic>
      <p:sp>
        <p:nvSpPr>
          <p:cNvPr id="16" name="Title 1"/>
          <p:cNvSpPr>
            <a:spLocks noGrp="1"/>
          </p:cNvSpPr>
          <p:nvPr>
            <p:ph type="title"/>
          </p:nvPr>
        </p:nvSpPr>
        <p:spPr>
          <a:xfrm>
            <a:off x="413237" y="163351"/>
            <a:ext cx="6883660" cy="964920"/>
          </a:xfrm>
        </p:spPr>
        <p:txBody>
          <a:bodyPr/>
          <a:lstStyle/>
          <a:p>
            <a:r>
              <a:rPr lang="en-US" dirty="0"/>
              <a:t>Click to edit Master title style</a:t>
            </a:r>
          </a:p>
        </p:txBody>
      </p:sp>
      <p:sp>
        <p:nvSpPr>
          <p:cNvPr id="17" name="Content Placeholder 2"/>
          <p:cNvSpPr>
            <a:spLocks noGrp="1"/>
          </p:cNvSpPr>
          <p:nvPr>
            <p:ph idx="1"/>
          </p:nvPr>
        </p:nvSpPr>
        <p:spPr>
          <a:xfrm>
            <a:off x="413236" y="1217951"/>
            <a:ext cx="8212149" cy="3497350"/>
          </a:xfrm>
        </p:spPr>
        <p:txBody>
          <a:bodyPr/>
          <a:lstStyle>
            <a:lvl1pPr marL="342900" indent="-342900">
              <a:buFont typeface="Arial" panose="020B0604020202020204" pitchFamily="34" charset="0"/>
              <a:buChar char="•"/>
              <a:defRPr/>
            </a:lvl1pPr>
            <a:lvl2pPr marL="742950" indent="-285750">
              <a:buFont typeface="Arial" panose="020B0604020202020204" pitchFamily="34" charset="0"/>
              <a:buChar char="•"/>
              <a:defRPr/>
            </a:lvl2pPr>
            <a:lvl3pPr marL="1143000" indent="-228600">
              <a:buFont typeface="Arial" panose="020B0604020202020204" pitchFamily="34" charset="0"/>
              <a:buChar char="•"/>
              <a:defRPr/>
            </a:lvl3pPr>
            <a:lvl4pPr marL="1600200" indent="-228600">
              <a:buFont typeface="Arial" panose="020B0604020202020204" pitchFamily="34" charset="0"/>
              <a:buChar char="•"/>
              <a:defRPr/>
            </a:lvl4pPr>
            <a:lvl5pPr marL="2057400" indent="-228600">
              <a:buFont typeface="Arial" panose="020B0604020202020204" pitchFamily="34" charset="0"/>
              <a:buChar cha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76192342"/>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lide Option 11">
    <p:spTree>
      <p:nvGrpSpPr>
        <p:cNvPr id="1" name=""/>
        <p:cNvGrpSpPr/>
        <p:nvPr/>
      </p:nvGrpSpPr>
      <p:grpSpPr>
        <a:xfrm>
          <a:off x="0" y="0"/>
          <a:ext cx="0" cy="0"/>
          <a:chOff x="0" y="0"/>
          <a:chExt cx="0" cy="0"/>
        </a:xfrm>
      </p:grpSpPr>
      <p:sp>
        <p:nvSpPr>
          <p:cNvPr id="10" name="TextBox 9"/>
          <p:cNvSpPr txBox="1"/>
          <p:nvPr userDrawn="1"/>
        </p:nvSpPr>
        <p:spPr>
          <a:xfrm>
            <a:off x="8062478" y="4930165"/>
            <a:ext cx="1088605" cy="215444"/>
          </a:xfrm>
          <a:prstGeom prst="rect">
            <a:avLst/>
          </a:prstGeom>
          <a:noFill/>
        </p:spPr>
        <p:txBody>
          <a:bodyPr wrap="square" rtlCol="0">
            <a:spAutoFit/>
          </a:bodyPr>
          <a:lstStyle/>
          <a:p>
            <a:pPr algn="r"/>
            <a:fld id="{84D368F4-727E-AB47-BC2D-8F6D95299855}" type="slidenum">
              <a:rPr lang="en-US" sz="800" smtClean="0">
                <a:solidFill>
                  <a:srgbClr val="000000"/>
                </a:solidFill>
                <a:latin typeface="Tahoma"/>
                <a:cs typeface="Tahoma"/>
              </a:rPr>
              <a:pPr algn="r"/>
              <a:t>‹#›</a:t>
            </a:fld>
            <a:endParaRPr lang="en-US" sz="800" dirty="0">
              <a:solidFill>
                <a:srgbClr val="000000"/>
              </a:solidFill>
              <a:latin typeface="Tahoma"/>
              <a:cs typeface="Tahoma"/>
            </a:endParaRPr>
          </a:p>
        </p:txBody>
      </p:sp>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r="40478"/>
          <a:stretch/>
        </p:blipFill>
        <p:spPr>
          <a:xfrm>
            <a:off x="2768826" y="1909384"/>
            <a:ext cx="3478967" cy="1638608"/>
          </a:xfrm>
          <a:prstGeom prst="rect">
            <a:avLst/>
          </a:prstGeom>
        </p:spPr>
      </p:pic>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589511" y="4967"/>
            <a:ext cx="1374018" cy="914400"/>
          </a:xfrm>
          <a:prstGeom prst="rect">
            <a:avLst/>
          </a:prstGeom>
        </p:spPr>
      </p:pic>
      <p:sp>
        <p:nvSpPr>
          <p:cNvPr id="15" name="Title 1"/>
          <p:cNvSpPr>
            <a:spLocks noGrp="1"/>
          </p:cNvSpPr>
          <p:nvPr>
            <p:ph type="title"/>
          </p:nvPr>
        </p:nvSpPr>
        <p:spPr>
          <a:xfrm>
            <a:off x="413237" y="163351"/>
            <a:ext cx="6883660" cy="964920"/>
          </a:xfrm>
        </p:spPr>
        <p:txBody>
          <a:bodyPr/>
          <a:lstStyle/>
          <a:p>
            <a:r>
              <a:rPr lang="en-US" dirty="0"/>
              <a:t>Click to edit Master title style</a:t>
            </a:r>
          </a:p>
        </p:txBody>
      </p:sp>
      <p:sp>
        <p:nvSpPr>
          <p:cNvPr id="16" name="Content Placeholder 2"/>
          <p:cNvSpPr>
            <a:spLocks noGrp="1"/>
          </p:cNvSpPr>
          <p:nvPr>
            <p:ph idx="1"/>
          </p:nvPr>
        </p:nvSpPr>
        <p:spPr>
          <a:xfrm>
            <a:off x="413236" y="1217951"/>
            <a:ext cx="8212149" cy="3497350"/>
          </a:xfrm>
        </p:spPr>
        <p:txBody>
          <a:bodyPr/>
          <a:lstStyle>
            <a:lvl1pPr marL="342900" indent="-342900">
              <a:buFont typeface="Arial" panose="020B0604020202020204" pitchFamily="34" charset="0"/>
              <a:buChar char="•"/>
              <a:defRPr/>
            </a:lvl1pPr>
            <a:lvl2pPr marL="742950" indent="-285750">
              <a:buFont typeface="Arial" panose="020B0604020202020204" pitchFamily="34" charset="0"/>
              <a:buChar char="•"/>
              <a:defRPr/>
            </a:lvl2pPr>
            <a:lvl3pPr marL="1143000" indent="-228600">
              <a:buFont typeface="Arial" panose="020B0604020202020204" pitchFamily="34" charset="0"/>
              <a:buChar char="•"/>
              <a:defRPr/>
            </a:lvl3pPr>
            <a:lvl4pPr marL="1600200" indent="-228600">
              <a:buFont typeface="Arial" panose="020B0604020202020204" pitchFamily="34" charset="0"/>
              <a:buChar char="•"/>
              <a:defRPr/>
            </a:lvl4pPr>
            <a:lvl5pPr marL="2057400" indent="-228600">
              <a:buFont typeface="Arial" panose="020B0604020202020204" pitchFamily="34" charset="0"/>
              <a:buChar cha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08696101"/>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25" name="Picture 24"/>
          <p:cNvPicPr>
            <a:picLocks noChangeAspect="1"/>
          </p:cNvPicPr>
          <p:nvPr userDrawn="1"/>
        </p:nvPicPr>
        <p:blipFill rotWithShape="1">
          <a:blip r:embed="rId2">
            <a:extLst>
              <a:ext uri="{28A0092B-C50C-407E-A947-70E740481C1C}">
                <a14:useLocalDpi xmlns:a14="http://schemas.microsoft.com/office/drawing/2010/main" val="0"/>
              </a:ext>
            </a:extLst>
          </a:blip>
          <a:srcRect l="316" t="23402" r="19562" b="9227"/>
          <a:stretch/>
        </p:blipFill>
        <p:spPr>
          <a:xfrm>
            <a:off x="12700" y="25400"/>
            <a:ext cx="9154275" cy="5131548"/>
          </a:xfrm>
          <a:prstGeom prst="rect">
            <a:avLst/>
          </a:prstGeom>
        </p:spPr>
      </p:pic>
      <p:sp>
        <p:nvSpPr>
          <p:cNvPr id="17" name="Text Placeholder 16"/>
          <p:cNvSpPr>
            <a:spLocks noGrp="1"/>
          </p:cNvSpPr>
          <p:nvPr>
            <p:ph type="body" sz="quarter" idx="11" hasCustomPrompt="1"/>
          </p:nvPr>
        </p:nvSpPr>
        <p:spPr>
          <a:xfrm>
            <a:off x="3435350" y="4382593"/>
            <a:ext cx="2279650" cy="322659"/>
          </a:xfrm>
          <a:prstGeom prst="rect">
            <a:avLst/>
          </a:prstGeom>
        </p:spPr>
        <p:txBody>
          <a:bodyPr vert="horz"/>
          <a:lstStyle>
            <a:lvl1pPr marL="0" indent="0" algn="ctr">
              <a:buFontTx/>
              <a:buNone/>
              <a:defRPr sz="1600" b="0" i="0">
                <a:solidFill>
                  <a:schemeClr val="bg1"/>
                </a:solidFill>
                <a:latin typeface="Tahoma"/>
                <a:cs typeface="Tahoma"/>
              </a:defRPr>
            </a:lvl1pPr>
            <a:lvl2pPr>
              <a:defRPr sz="2000">
                <a:latin typeface="Tahoma"/>
                <a:cs typeface="Tahoma"/>
              </a:defRPr>
            </a:lvl2pPr>
            <a:lvl3pPr>
              <a:defRPr sz="2000">
                <a:latin typeface="Tahoma"/>
                <a:cs typeface="Tahoma"/>
              </a:defRPr>
            </a:lvl3pPr>
            <a:lvl4pPr>
              <a:defRPr sz="2000">
                <a:latin typeface="Tahoma"/>
                <a:cs typeface="Tahoma"/>
              </a:defRPr>
            </a:lvl4pPr>
            <a:lvl5pPr>
              <a:defRPr sz="2000">
                <a:latin typeface="Tahoma"/>
                <a:cs typeface="Tahoma"/>
              </a:defRPr>
            </a:lvl5pPr>
          </a:lstStyle>
          <a:p>
            <a:pPr lvl="0"/>
            <a:r>
              <a:rPr lang="en-US" dirty="0"/>
              <a:t>Insert Date</a:t>
            </a:r>
          </a:p>
        </p:txBody>
      </p:sp>
      <p:sp>
        <p:nvSpPr>
          <p:cNvPr id="7" name="Text Placeholder 4"/>
          <p:cNvSpPr>
            <a:spLocks noGrp="1"/>
          </p:cNvSpPr>
          <p:nvPr>
            <p:ph type="body" sz="quarter" idx="12" hasCustomPrompt="1"/>
          </p:nvPr>
        </p:nvSpPr>
        <p:spPr>
          <a:xfrm>
            <a:off x="922338" y="2838697"/>
            <a:ext cx="7299325" cy="1166813"/>
          </a:xfrm>
          <a:prstGeom prst="rect">
            <a:avLst/>
          </a:prstGeom>
        </p:spPr>
        <p:txBody>
          <a:bodyPr vert="horz"/>
          <a:lstStyle>
            <a:lvl1pPr marL="0" indent="0" algn="ctr">
              <a:buFontTx/>
              <a:buNone/>
              <a:defRPr sz="3000" b="0" baseline="0">
                <a:solidFill>
                  <a:schemeClr val="bg1"/>
                </a:solidFill>
                <a:latin typeface="Franklin Gothic Demi" panose="020B0703020102020204" pitchFamily="34" charset="0"/>
                <a:cs typeface="Tahoma"/>
              </a:defRPr>
            </a:lvl1pPr>
            <a:lvl2pPr marL="457200" indent="0">
              <a:buFontTx/>
              <a:buNone/>
              <a:defRPr b="1">
                <a:solidFill>
                  <a:schemeClr val="bg1"/>
                </a:solidFill>
                <a:latin typeface="Tahoma"/>
                <a:cs typeface="Tahoma"/>
              </a:defRPr>
            </a:lvl2pPr>
            <a:lvl3pPr marL="914400" indent="0">
              <a:buFontTx/>
              <a:buNone/>
              <a:defRPr b="1">
                <a:solidFill>
                  <a:schemeClr val="bg1"/>
                </a:solidFill>
                <a:latin typeface="Tahoma"/>
                <a:cs typeface="Tahoma"/>
              </a:defRPr>
            </a:lvl3pPr>
            <a:lvl4pPr marL="1371600" indent="0">
              <a:buFontTx/>
              <a:buNone/>
              <a:defRPr b="1">
                <a:solidFill>
                  <a:schemeClr val="bg1"/>
                </a:solidFill>
                <a:latin typeface="Tahoma"/>
                <a:cs typeface="Tahoma"/>
              </a:defRPr>
            </a:lvl4pPr>
            <a:lvl5pPr marL="1828800" indent="0">
              <a:buFontTx/>
              <a:buNone/>
              <a:defRPr b="1">
                <a:solidFill>
                  <a:schemeClr val="bg1"/>
                </a:solidFill>
                <a:latin typeface="Tahoma"/>
                <a:cs typeface="Tahoma"/>
              </a:defRPr>
            </a:lvl5pPr>
          </a:lstStyle>
          <a:p>
            <a:pPr lvl="0"/>
            <a:r>
              <a:rPr lang="en-US" dirty="0"/>
              <a:t>NATIONAL ASSOCIATION OF INTERCOLLEGIATE ATHLETICS</a:t>
            </a:r>
          </a:p>
        </p:txBody>
      </p:sp>
      <p:sp>
        <p:nvSpPr>
          <p:cNvPr id="8" name="Rectangle 7"/>
          <p:cNvSpPr/>
          <p:nvPr userDrawn="1"/>
        </p:nvSpPr>
        <p:spPr>
          <a:xfrm>
            <a:off x="922763" y="2732787"/>
            <a:ext cx="7298474" cy="103544"/>
          </a:xfrm>
          <a:prstGeom prst="rect">
            <a:avLst/>
          </a:prstGeom>
          <a:solidFill>
            <a:srgbClr val="D5213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userDrawn="1"/>
        </p:nvSpPr>
        <p:spPr>
          <a:xfrm>
            <a:off x="922763" y="3999960"/>
            <a:ext cx="7298474" cy="103544"/>
          </a:xfrm>
          <a:prstGeom prst="rect">
            <a:avLst/>
          </a:prstGeom>
          <a:solidFill>
            <a:srgbClr val="D5213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57174" y="5197"/>
            <a:ext cx="1828800" cy="1217056"/>
          </a:xfrm>
          <a:prstGeom prst="rect">
            <a:avLst/>
          </a:prstGeom>
        </p:spPr>
      </p:pic>
    </p:spTree>
    <p:extLst>
      <p:ext uri="{BB962C8B-B14F-4D97-AF65-F5344CB8AC3E}">
        <p14:creationId xmlns:p14="http://schemas.microsoft.com/office/powerpoint/2010/main" val="195298820"/>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Option 01">
    <p:spTree>
      <p:nvGrpSpPr>
        <p:cNvPr id="1" name=""/>
        <p:cNvGrpSpPr/>
        <p:nvPr/>
      </p:nvGrpSpPr>
      <p:grpSpPr>
        <a:xfrm>
          <a:off x="0" y="0"/>
          <a:ext cx="0" cy="0"/>
          <a:chOff x="0" y="0"/>
          <a:chExt cx="0" cy="0"/>
        </a:xfrm>
      </p:grpSpPr>
      <p:pic>
        <p:nvPicPr>
          <p:cNvPr id="20" name="Picture 1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185" y="703"/>
            <a:ext cx="9185185" cy="5172407"/>
          </a:xfrm>
          <a:prstGeom prst="rect">
            <a:avLst/>
          </a:prstGeom>
        </p:spPr>
      </p:pic>
      <p:pic>
        <p:nvPicPr>
          <p:cNvPr id="7" name="Picture 6"/>
          <p:cNvPicPr>
            <a:picLocks noChangeAspect="1"/>
          </p:cNvPicPr>
          <p:nvPr userDrawn="1"/>
        </p:nvPicPr>
        <p:blipFill rotWithShape="1">
          <a:blip r:embed="rId3">
            <a:extLst>
              <a:ext uri="{28A0092B-C50C-407E-A947-70E740481C1C}">
                <a14:useLocalDpi xmlns:a14="http://schemas.microsoft.com/office/drawing/2010/main" val="0"/>
              </a:ext>
            </a:extLst>
          </a:blip>
          <a:srcRect r="40391"/>
          <a:stretch/>
        </p:blipFill>
        <p:spPr>
          <a:xfrm>
            <a:off x="7553459" y="4410768"/>
            <a:ext cx="1333395" cy="627119"/>
          </a:xfrm>
          <a:prstGeom prst="rect">
            <a:avLst/>
          </a:prstGeom>
        </p:spPr>
      </p:pic>
      <p:sp>
        <p:nvSpPr>
          <p:cNvPr id="17" name="TextBox 16"/>
          <p:cNvSpPr txBox="1"/>
          <p:nvPr userDrawn="1"/>
        </p:nvSpPr>
        <p:spPr>
          <a:xfrm>
            <a:off x="8062478" y="4930165"/>
            <a:ext cx="1088605" cy="215444"/>
          </a:xfrm>
          <a:prstGeom prst="rect">
            <a:avLst/>
          </a:prstGeom>
          <a:noFill/>
        </p:spPr>
        <p:txBody>
          <a:bodyPr wrap="square" rtlCol="0">
            <a:spAutoFit/>
          </a:bodyPr>
          <a:lstStyle/>
          <a:p>
            <a:pPr algn="r"/>
            <a:fld id="{84D368F4-727E-AB47-BC2D-8F6D95299855}" type="slidenum">
              <a:rPr lang="en-US" sz="800" smtClean="0">
                <a:solidFill>
                  <a:srgbClr val="000000"/>
                </a:solidFill>
                <a:latin typeface="Tahoma"/>
                <a:cs typeface="Tahoma"/>
              </a:rPr>
              <a:pPr algn="r"/>
              <a:t>‹#›</a:t>
            </a:fld>
            <a:endParaRPr lang="en-US" sz="800" dirty="0">
              <a:solidFill>
                <a:srgbClr val="000000"/>
              </a:solidFill>
              <a:latin typeface="Tahoma"/>
              <a:cs typeface="Tahoma"/>
            </a:endParaRPr>
          </a:p>
        </p:txBody>
      </p:sp>
      <p:sp>
        <p:nvSpPr>
          <p:cNvPr id="9" name="Title 1"/>
          <p:cNvSpPr>
            <a:spLocks noGrp="1"/>
          </p:cNvSpPr>
          <p:nvPr>
            <p:ph type="title"/>
          </p:nvPr>
        </p:nvSpPr>
        <p:spPr>
          <a:xfrm>
            <a:off x="838200" y="1676568"/>
            <a:ext cx="7932821" cy="964920"/>
          </a:xfrm>
        </p:spPr>
        <p:txBody>
          <a:bodyPr/>
          <a:lstStyle/>
          <a:p>
            <a:r>
              <a:rPr lang="en-US" dirty="0"/>
              <a:t>Click to edit Master title style</a:t>
            </a:r>
          </a:p>
        </p:txBody>
      </p:sp>
      <p:sp>
        <p:nvSpPr>
          <p:cNvPr id="10" name="Content Placeholder 2"/>
          <p:cNvSpPr>
            <a:spLocks noGrp="1"/>
          </p:cNvSpPr>
          <p:nvPr>
            <p:ph idx="1"/>
          </p:nvPr>
        </p:nvSpPr>
        <p:spPr>
          <a:xfrm>
            <a:off x="838200" y="2731168"/>
            <a:ext cx="7932821" cy="2093496"/>
          </a:xfrm>
        </p:spPr>
        <p:txBody>
          <a:bodyPr/>
          <a:lstStyle>
            <a:lvl1pPr marL="342900" indent="-342900">
              <a:buFont typeface="Arial" panose="020B0604020202020204" pitchFamily="34" charset="0"/>
              <a:buChar char="•"/>
              <a:defRPr/>
            </a:lvl1pPr>
            <a:lvl2pPr marL="742950" indent="-285750">
              <a:buFont typeface="Arial" panose="020B0604020202020204" pitchFamily="34" charset="0"/>
              <a:buChar char="•"/>
              <a:defRPr/>
            </a:lvl2pPr>
            <a:lvl3pPr marL="1143000" indent="-228600">
              <a:buFont typeface="Arial" panose="020B0604020202020204" pitchFamily="34" charset="0"/>
              <a:buChar char="•"/>
              <a:defRPr/>
            </a:lvl3pPr>
            <a:lvl4pPr marL="1600200" indent="-228600">
              <a:buFont typeface="Arial" panose="020B0604020202020204" pitchFamily="34" charset="0"/>
              <a:buChar char="•"/>
              <a:defRPr/>
            </a:lvl4pPr>
            <a:lvl5pPr marL="2057400" indent="-228600">
              <a:buFont typeface="Arial" panose="020B0604020202020204" pitchFamily="34" charset="0"/>
              <a:buChar cha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1" name="Picture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52400" y="3"/>
            <a:ext cx="1371600" cy="912791"/>
          </a:xfrm>
          <a:prstGeom prst="rect">
            <a:avLst/>
          </a:prstGeom>
        </p:spPr>
      </p:pic>
    </p:spTree>
    <p:extLst>
      <p:ext uri="{BB962C8B-B14F-4D97-AF65-F5344CB8AC3E}">
        <p14:creationId xmlns:p14="http://schemas.microsoft.com/office/powerpoint/2010/main" val="4036492993"/>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Slide Option 01">
    <p:spTree>
      <p:nvGrpSpPr>
        <p:cNvPr id="1" name=""/>
        <p:cNvGrpSpPr/>
        <p:nvPr/>
      </p:nvGrpSpPr>
      <p:grpSpPr>
        <a:xfrm>
          <a:off x="0" y="0"/>
          <a:ext cx="0" cy="0"/>
          <a:chOff x="0" y="0"/>
          <a:chExt cx="0" cy="0"/>
        </a:xfrm>
      </p:grpSpPr>
      <p:pic>
        <p:nvPicPr>
          <p:cNvPr id="20" name="Picture 1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185" y="703"/>
            <a:ext cx="9185184" cy="5172407"/>
          </a:xfrm>
          <a:prstGeom prst="rect">
            <a:avLst/>
          </a:prstGeom>
        </p:spPr>
      </p:pic>
      <p:pic>
        <p:nvPicPr>
          <p:cNvPr id="7" name="Picture 6"/>
          <p:cNvPicPr>
            <a:picLocks noChangeAspect="1"/>
          </p:cNvPicPr>
          <p:nvPr userDrawn="1"/>
        </p:nvPicPr>
        <p:blipFill rotWithShape="1">
          <a:blip r:embed="rId3">
            <a:extLst>
              <a:ext uri="{28A0092B-C50C-407E-A947-70E740481C1C}">
                <a14:useLocalDpi xmlns:a14="http://schemas.microsoft.com/office/drawing/2010/main" val="0"/>
              </a:ext>
            </a:extLst>
          </a:blip>
          <a:srcRect r="40391"/>
          <a:stretch/>
        </p:blipFill>
        <p:spPr>
          <a:xfrm>
            <a:off x="7553459" y="4410768"/>
            <a:ext cx="1333395" cy="627119"/>
          </a:xfrm>
          <a:prstGeom prst="rect">
            <a:avLst/>
          </a:prstGeom>
        </p:spPr>
      </p:pic>
      <p:sp>
        <p:nvSpPr>
          <p:cNvPr id="17" name="TextBox 16"/>
          <p:cNvSpPr txBox="1"/>
          <p:nvPr userDrawn="1"/>
        </p:nvSpPr>
        <p:spPr>
          <a:xfrm>
            <a:off x="8062478" y="4930165"/>
            <a:ext cx="1088605" cy="215444"/>
          </a:xfrm>
          <a:prstGeom prst="rect">
            <a:avLst/>
          </a:prstGeom>
          <a:noFill/>
        </p:spPr>
        <p:txBody>
          <a:bodyPr wrap="square" rtlCol="0">
            <a:spAutoFit/>
          </a:bodyPr>
          <a:lstStyle/>
          <a:p>
            <a:pPr algn="r"/>
            <a:fld id="{84D368F4-727E-AB47-BC2D-8F6D95299855}" type="slidenum">
              <a:rPr lang="en-US" sz="800" smtClean="0">
                <a:solidFill>
                  <a:srgbClr val="000000"/>
                </a:solidFill>
                <a:latin typeface="Tahoma"/>
                <a:cs typeface="Tahoma"/>
              </a:rPr>
              <a:pPr algn="r"/>
              <a:t>‹#›</a:t>
            </a:fld>
            <a:endParaRPr lang="en-US" sz="800" dirty="0">
              <a:solidFill>
                <a:srgbClr val="000000"/>
              </a:solidFill>
              <a:latin typeface="Tahoma"/>
              <a:cs typeface="Tahoma"/>
            </a:endParaRPr>
          </a:p>
        </p:txBody>
      </p:sp>
      <p:sp>
        <p:nvSpPr>
          <p:cNvPr id="9" name="Title 1"/>
          <p:cNvSpPr>
            <a:spLocks noGrp="1"/>
          </p:cNvSpPr>
          <p:nvPr>
            <p:ph type="title"/>
          </p:nvPr>
        </p:nvSpPr>
        <p:spPr>
          <a:xfrm>
            <a:off x="838200" y="1676568"/>
            <a:ext cx="7932821" cy="964920"/>
          </a:xfrm>
        </p:spPr>
        <p:txBody>
          <a:bodyPr/>
          <a:lstStyle/>
          <a:p>
            <a:r>
              <a:rPr lang="en-US" dirty="0"/>
              <a:t>Click to edit Master title style</a:t>
            </a:r>
          </a:p>
        </p:txBody>
      </p:sp>
      <p:sp>
        <p:nvSpPr>
          <p:cNvPr id="10" name="Content Placeholder 2"/>
          <p:cNvSpPr>
            <a:spLocks noGrp="1"/>
          </p:cNvSpPr>
          <p:nvPr>
            <p:ph idx="1"/>
          </p:nvPr>
        </p:nvSpPr>
        <p:spPr>
          <a:xfrm>
            <a:off x="838200" y="2731168"/>
            <a:ext cx="7932821" cy="2093496"/>
          </a:xfrm>
        </p:spPr>
        <p:txBody>
          <a:bodyPr/>
          <a:lstStyle>
            <a:lvl1pPr marL="342900" indent="-342900">
              <a:buFont typeface="Arial" panose="020B0604020202020204" pitchFamily="34" charset="0"/>
              <a:buChar char="•"/>
              <a:defRPr/>
            </a:lvl1pPr>
            <a:lvl2pPr marL="742950" indent="-285750">
              <a:buFont typeface="Arial" panose="020B0604020202020204" pitchFamily="34" charset="0"/>
              <a:buChar char="•"/>
              <a:defRPr/>
            </a:lvl2pPr>
            <a:lvl3pPr marL="1143000" indent="-228600">
              <a:buFont typeface="Arial" panose="020B0604020202020204" pitchFamily="34" charset="0"/>
              <a:buChar char="•"/>
              <a:defRPr/>
            </a:lvl3pPr>
            <a:lvl4pPr marL="1600200" indent="-228600">
              <a:buFont typeface="Arial" panose="020B0604020202020204" pitchFamily="34" charset="0"/>
              <a:buChar char="•"/>
              <a:defRPr/>
            </a:lvl4pPr>
            <a:lvl5pPr marL="2057400" indent="-228600">
              <a:buFont typeface="Arial" panose="020B0604020202020204" pitchFamily="34" charset="0"/>
              <a:buChar cha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1" name="Picture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52400" y="3"/>
            <a:ext cx="1371600" cy="912791"/>
          </a:xfrm>
          <a:prstGeom prst="rect">
            <a:avLst/>
          </a:prstGeom>
        </p:spPr>
      </p:pic>
    </p:spTree>
    <p:extLst>
      <p:ext uri="{BB962C8B-B14F-4D97-AF65-F5344CB8AC3E}">
        <p14:creationId xmlns:p14="http://schemas.microsoft.com/office/powerpoint/2010/main" val="3894283025"/>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Option 02">
    <p:spTree>
      <p:nvGrpSpPr>
        <p:cNvPr id="1" name=""/>
        <p:cNvGrpSpPr/>
        <p:nvPr/>
      </p:nvGrpSpPr>
      <p:grpSpPr>
        <a:xfrm>
          <a:off x="0" y="0"/>
          <a:ext cx="0" cy="0"/>
          <a:chOff x="0" y="0"/>
          <a:chExt cx="0" cy="0"/>
        </a:xfrm>
      </p:grpSpPr>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28014"/>
            <a:ext cx="9189718" cy="5169216"/>
          </a:xfrm>
          <a:prstGeom prst="rect">
            <a:avLst/>
          </a:prstGeom>
        </p:spPr>
      </p:pic>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920074" y="671608"/>
            <a:ext cx="1349565" cy="640080"/>
          </a:xfrm>
          <a:prstGeom prst="rect">
            <a:avLst/>
          </a:prstGeom>
        </p:spPr>
      </p:pic>
      <p:sp>
        <p:nvSpPr>
          <p:cNvPr id="7" name="Title 1"/>
          <p:cNvSpPr>
            <a:spLocks noGrp="1"/>
          </p:cNvSpPr>
          <p:nvPr>
            <p:ph type="title"/>
          </p:nvPr>
        </p:nvSpPr>
        <p:spPr>
          <a:xfrm>
            <a:off x="413236" y="1644133"/>
            <a:ext cx="8328155" cy="964920"/>
          </a:xfrm>
        </p:spPr>
        <p:txBody>
          <a:bodyPr/>
          <a:lstStyle/>
          <a:p>
            <a:r>
              <a:rPr lang="en-US" dirty="0"/>
              <a:t>Click to edit Master title style</a:t>
            </a:r>
          </a:p>
        </p:txBody>
      </p:sp>
      <p:sp>
        <p:nvSpPr>
          <p:cNvPr id="8" name="Content Placeholder 2"/>
          <p:cNvSpPr>
            <a:spLocks noGrp="1"/>
          </p:cNvSpPr>
          <p:nvPr>
            <p:ph idx="1"/>
          </p:nvPr>
        </p:nvSpPr>
        <p:spPr>
          <a:xfrm>
            <a:off x="413236" y="2698733"/>
            <a:ext cx="8328155" cy="2085918"/>
          </a:xfrm>
        </p:spPr>
        <p:txBody>
          <a:bodyPr/>
          <a:lstStyle>
            <a:lvl1pPr marL="342900" indent="-342900">
              <a:buFont typeface="Arial" panose="020B0604020202020204" pitchFamily="34" charset="0"/>
              <a:buChar char="•"/>
              <a:defRPr/>
            </a:lvl1pPr>
            <a:lvl2pPr marL="742950" indent="-285750">
              <a:buFont typeface="Arial" panose="020B0604020202020204" pitchFamily="34" charset="0"/>
              <a:buChar char="•"/>
              <a:defRPr/>
            </a:lvl2pPr>
            <a:lvl3pPr marL="1143000" indent="-228600">
              <a:buFont typeface="Arial" panose="020B0604020202020204" pitchFamily="34" charset="0"/>
              <a:buChar char="•"/>
              <a:defRPr/>
            </a:lvl3pPr>
            <a:lvl4pPr marL="1600200" indent="-228600">
              <a:buFont typeface="Arial" panose="020B0604020202020204" pitchFamily="34" charset="0"/>
              <a:buChar char="•"/>
              <a:defRPr/>
            </a:lvl4pPr>
            <a:lvl5pPr marL="2057400" indent="-228600">
              <a:buFont typeface="Arial" panose="020B0604020202020204" pitchFamily="34" charset="0"/>
              <a:buChar cha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75437438"/>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Slide Option 02">
    <p:spTree>
      <p:nvGrpSpPr>
        <p:cNvPr id="1" name=""/>
        <p:cNvGrpSpPr/>
        <p:nvPr/>
      </p:nvGrpSpPr>
      <p:grpSpPr>
        <a:xfrm>
          <a:off x="0" y="0"/>
          <a:ext cx="0" cy="0"/>
          <a:chOff x="0" y="0"/>
          <a:chExt cx="0" cy="0"/>
        </a:xfrm>
      </p:grpSpPr>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28014"/>
            <a:ext cx="9189717" cy="5169216"/>
          </a:xfrm>
          <a:prstGeom prst="rect">
            <a:avLst/>
          </a:prstGeom>
        </p:spPr>
      </p:pic>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920074" y="671608"/>
            <a:ext cx="1349565" cy="640080"/>
          </a:xfrm>
          <a:prstGeom prst="rect">
            <a:avLst/>
          </a:prstGeom>
        </p:spPr>
      </p:pic>
      <p:sp>
        <p:nvSpPr>
          <p:cNvPr id="6" name="Title 1"/>
          <p:cNvSpPr>
            <a:spLocks noGrp="1"/>
          </p:cNvSpPr>
          <p:nvPr>
            <p:ph type="title"/>
          </p:nvPr>
        </p:nvSpPr>
        <p:spPr>
          <a:xfrm>
            <a:off x="413236" y="1644133"/>
            <a:ext cx="8328155" cy="964920"/>
          </a:xfrm>
        </p:spPr>
        <p:txBody>
          <a:bodyPr/>
          <a:lstStyle/>
          <a:p>
            <a:r>
              <a:rPr lang="en-US" dirty="0"/>
              <a:t>Click to edit Master title style</a:t>
            </a:r>
          </a:p>
        </p:txBody>
      </p:sp>
      <p:sp>
        <p:nvSpPr>
          <p:cNvPr id="8" name="Content Placeholder 2"/>
          <p:cNvSpPr>
            <a:spLocks noGrp="1"/>
          </p:cNvSpPr>
          <p:nvPr>
            <p:ph idx="1"/>
          </p:nvPr>
        </p:nvSpPr>
        <p:spPr>
          <a:xfrm>
            <a:off x="413236" y="2698733"/>
            <a:ext cx="8328155" cy="2085918"/>
          </a:xfrm>
        </p:spPr>
        <p:txBody>
          <a:bodyPr/>
          <a:lstStyle>
            <a:lvl1pPr marL="342900" indent="-342900">
              <a:buFont typeface="Arial" panose="020B0604020202020204" pitchFamily="34" charset="0"/>
              <a:buChar char="•"/>
              <a:defRPr/>
            </a:lvl1pPr>
            <a:lvl2pPr marL="742950" indent="-285750">
              <a:buFont typeface="Arial" panose="020B0604020202020204" pitchFamily="34" charset="0"/>
              <a:buChar char="•"/>
              <a:defRPr/>
            </a:lvl2pPr>
            <a:lvl3pPr marL="1143000" indent="-228600">
              <a:buFont typeface="Arial" panose="020B0604020202020204" pitchFamily="34" charset="0"/>
              <a:buChar char="•"/>
              <a:defRPr/>
            </a:lvl3pPr>
            <a:lvl4pPr marL="1600200" indent="-228600">
              <a:buFont typeface="Arial" panose="020B0604020202020204" pitchFamily="34" charset="0"/>
              <a:buChar char="•"/>
              <a:defRPr/>
            </a:lvl4pPr>
            <a:lvl5pPr marL="2057400" indent="-228600">
              <a:buFont typeface="Arial" panose="020B0604020202020204" pitchFamily="34" charset="0"/>
              <a:buChar cha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32453710"/>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Option 03">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404"/>
            <a:ext cx="9189718" cy="5171002"/>
          </a:xfrm>
          <a:prstGeom prst="rect">
            <a:avLst/>
          </a:prstGeom>
        </p:spPr>
      </p:pic>
      <p:sp>
        <p:nvSpPr>
          <p:cNvPr id="10" name="TextBox 9"/>
          <p:cNvSpPr txBox="1"/>
          <p:nvPr userDrawn="1"/>
        </p:nvSpPr>
        <p:spPr>
          <a:xfrm>
            <a:off x="8062478" y="4930165"/>
            <a:ext cx="1088605" cy="215444"/>
          </a:xfrm>
          <a:prstGeom prst="rect">
            <a:avLst/>
          </a:prstGeom>
          <a:noFill/>
        </p:spPr>
        <p:txBody>
          <a:bodyPr wrap="square" rtlCol="0">
            <a:spAutoFit/>
          </a:bodyPr>
          <a:lstStyle/>
          <a:p>
            <a:pPr algn="r"/>
            <a:fld id="{84D368F4-727E-AB47-BC2D-8F6D95299855}" type="slidenum">
              <a:rPr lang="en-US" sz="800" smtClean="0">
                <a:solidFill>
                  <a:srgbClr val="FFFFFF"/>
                </a:solidFill>
                <a:latin typeface="Tahoma"/>
                <a:cs typeface="Tahoma"/>
              </a:rPr>
              <a:pPr algn="r"/>
              <a:t>‹#›</a:t>
            </a:fld>
            <a:endParaRPr lang="en-US" sz="800" dirty="0">
              <a:solidFill>
                <a:srgbClr val="FFFFFF"/>
              </a:solidFill>
              <a:latin typeface="Tahoma"/>
              <a:cs typeface="Tahoma"/>
            </a:endParaRPr>
          </a:p>
        </p:txBody>
      </p:sp>
      <p:pic>
        <p:nvPicPr>
          <p:cNvPr id="8" name="Picture 7"/>
          <p:cNvPicPr>
            <a:picLocks noChangeAspect="1"/>
          </p:cNvPicPr>
          <p:nvPr userDrawn="1"/>
        </p:nvPicPr>
        <p:blipFill rotWithShape="1">
          <a:blip r:embed="rId3">
            <a:extLst>
              <a:ext uri="{28A0092B-C50C-407E-A947-70E740481C1C}">
                <a14:useLocalDpi xmlns:a14="http://schemas.microsoft.com/office/drawing/2010/main" val="0"/>
              </a:ext>
            </a:extLst>
          </a:blip>
          <a:srcRect r="40391"/>
          <a:stretch/>
        </p:blipFill>
        <p:spPr>
          <a:xfrm>
            <a:off x="-1" y="4410768"/>
            <a:ext cx="1333395" cy="627119"/>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535839" y="-6821"/>
            <a:ext cx="1371600" cy="912791"/>
          </a:xfrm>
          <a:prstGeom prst="rect">
            <a:avLst/>
          </a:prstGeom>
        </p:spPr>
      </p:pic>
      <p:sp>
        <p:nvSpPr>
          <p:cNvPr id="14" name="Title 1"/>
          <p:cNvSpPr>
            <a:spLocks noGrp="1"/>
          </p:cNvSpPr>
          <p:nvPr>
            <p:ph type="title"/>
          </p:nvPr>
        </p:nvSpPr>
        <p:spPr>
          <a:xfrm>
            <a:off x="413237" y="163351"/>
            <a:ext cx="6424291" cy="964920"/>
          </a:xfrm>
        </p:spPr>
        <p:txBody>
          <a:bodyPr/>
          <a:lstStyle/>
          <a:p>
            <a:r>
              <a:rPr lang="en-US" dirty="0"/>
              <a:t>Click to edit Master title style</a:t>
            </a:r>
          </a:p>
        </p:txBody>
      </p:sp>
      <p:sp>
        <p:nvSpPr>
          <p:cNvPr id="15" name="Content Placeholder 2"/>
          <p:cNvSpPr>
            <a:spLocks noGrp="1"/>
          </p:cNvSpPr>
          <p:nvPr>
            <p:ph idx="1"/>
          </p:nvPr>
        </p:nvSpPr>
        <p:spPr>
          <a:xfrm>
            <a:off x="413237" y="1217951"/>
            <a:ext cx="6697248" cy="3497350"/>
          </a:xfrm>
        </p:spPr>
        <p:txBody>
          <a:bodyPr/>
          <a:lstStyle>
            <a:lvl1pPr marL="342900" indent="-342900">
              <a:buFont typeface="Arial" panose="020B0604020202020204" pitchFamily="34" charset="0"/>
              <a:buChar char="•"/>
              <a:defRPr/>
            </a:lvl1pPr>
            <a:lvl2pPr marL="742950" indent="-285750">
              <a:buFont typeface="Arial" panose="020B0604020202020204" pitchFamily="34" charset="0"/>
              <a:buChar char="•"/>
              <a:defRPr/>
            </a:lvl2pPr>
            <a:lvl3pPr marL="1143000" indent="-228600">
              <a:buFont typeface="Arial" panose="020B0604020202020204" pitchFamily="34" charset="0"/>
              <a:buChar char="•"/>
              <a:defRPr/>
            </a:lvl3pPr>
            <a:lvl4pPr marL="1600200" indent="-228600">
              <a:buFont typeface="Arial" panose="020B0604020202020204" pitchFamily="34" charset="0"/>
              <a:buChar char="•"/>
              <a:defRPr/>
            </a:lvl4pPr>
            <a:lvl5pPr marL="2057400" indent="-228600">
              <a:buFont typeface="Arial" panose="020B0604020202020204" pitchFamily="34" charset="0"/>
              <a:buChar cha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37207405"/>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Slide Option 03">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2297"/>
            <a:ext cx="9189718" cy="5169216"/>
          </a:xfrm>
          <a:prstGeom prst="rect">
            <a:avLst/>
          </a:prstGeom>
        </p:spPr>
      </p:pic>
      <p:sp>
        <p:nvSpPr>
          <p:cNvPr id="10" name="TextBox 9"/>
          <p:cNvSpPr txBox="1"/>
          <p:nvPr userDrawn="1"/>
        </p:nvSpPr>
        <p:spPr>
          <a:xfrm>
            <a:off x="8062478" y="4930165"/>
            <a:ext cx="1088605" cy="215444"/>
          </a:xfrm>
          <a:prstGeom prst="rect">
            <a:avLst/>
          </a:prstGeom>
          <a:noFill/>
        </p:spPr>
        <p:txBody>
          <a:bodyPr wrap="square" rtlCol="0">
            <a:spAutoFit/>
          </a:bodyPr>
          <a:lstStyle/>
          <a:p>
            <a:pPr algn="r"/>
            <a:fld id="{84D368F4-727E-AB47-BC2D-8F6D95299855}" type="slidenum">
              <a:rPr lang="en-US" sz="800" smtClean="0">
                <a:solidFill>
                  <a:srgbClr val="FFFFFF"/>
                </a:solidFill>
                <a:latin typeface="Tahoma"/>
                <a:cs typeface="Tahoma"/>
              </a:rPr>
              <a:pPr algn="r"/>
              <a:t>‹#›</a:t>
            </a:fld>
            <a:endParaRPr lang="en-US" sz="800" dirty="0">
              <a:solidFill>
                <a:srgbClr val="FFFFFF"/>
              </a:solidFill>
              <a:latin typeface="Tahoma"/>
              <a:cs typeface="Tahoma"/>
            </a:endParaRPr>
          </a:p>
        </p:txBody>
      </p:sp>
      <p:pic>
        <p:nvPicPr>
          <p:cNvPr id="8" name="Picture 7"/>
          <p:cNvPicPr>
            <a:picLocks noChangeAspect="1"/>
          </p:cNvPicPr>
          <p:nvPr userDrawn="1"/>
        </p:nvPicPr>
        <p:blipFill rotWithShape="1">
          <a:blip r:embed="rId3">
            <a:extLst>
              <a:ext uri="{28A0092B-C50C-407E-A947-70E740481C1C}">
                <a14:useLocalDpi xmlns:a14="http://schemas.microsoft.com/office/drawing/2010/main" val="0"/>
              </a:ext>
            </a:extLst>
          </a:blip>
          <a:srcRect r="40391"/>
          <a:stretch/>
        </p:blipFill>
        <p:spPr>
          <a:xfrm>
            <a:off x="-1" y="4410768"/>
            <a:ext cx="1333395" cy="627119"/>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535839" y="-6821"/>
            <a:ext cx="1371600" cy="912791"/>
          </a:xfrm>
          <a:prstGeom prst="rect">
            <a:avLst/>
          </a:prstGeom>
        </p:spPr>
      </p:pic>
      <p:sp>
        <p:nvSpPr>
          <p:cNvPr id="11" name="Title 1"/>
          <p:cNvSpPr>
            <a:spLocks noGrp="1"/>
          </p:cNvSpPr>
          <p:nvPr>
            <p:ph type="title"/>
          </p:nvPr>
        </p:nvSpPr>
        <p:spPr>
          <a:xfrm>
            <a:off x="413237" y="163351"/>
            <a:ext cx="6424291" cy="964920"/>
          </a:xfrm>
        </p:spPr>
        <p:txBody>
          <a:bodyPr/>
          <a:lstStyle/>
          <a:p>
            <a:r>
              <a:rPr lang="en-US" dirty="0"/>
              <a:t>Click to edit Master title style</a:t>
            </a:r>
          </a:p>
        </p:txBody>
      </p:sp>
      <p:sp>
        <p:nvSpPr>
          <p:cNvPr id="13" name="Content Placeholder 2"/>
          <p:cNvSpPr>
            <a:spLocks noGrp="1"/>
          </p:cNvSpPr>
          <p:nvPr>
            <p:ph idx="1"/>
          </p:nvPr>
        </p:nvSpPr>
        <p:spPr>
          <a:xfrm>
            <a:off x="413237" y="1217951"/>
            <a:ext cx="6697248" cy="3497350"/>
          </a:xfrm>
        </p:spPr>
        <p:txBody>
          <a:bodyPr/>
          <a:lstStyle>
            <a:lvl1pPr marL="342900" indent="-342900">
              <a:buFont typeface="Arial" panose="020B0604020202020204" pitchFamily="34" charset="0"/>
              <a:buChar char="•"/>
              <a:defRPr/>
            </a:lvl1pPr>
            <a:lvl2pPr marL="742950" indent="-285750">
              <a:buFont typeface="Arial" panose="020B0604020202020204" pitchFamily="34" charset="0"/>
              <a:buChar char="•"/>
              <a:defRPr/>
            </a:lvl2pPr>
            <a:lvl3pPr marL="1143000" indent="-228600">
              <a:buFont typeface="Arial" panose="020B0604020202020204" pitchFamily="34" charset="0"/>
              <a:buChar char="•"/>
              <a:defRPr/>
            </a:lvl3pPr>
            <a:lvl4pPr marL="1600200" indent="-228600">
              <a:buFont typeface="Arial" panose="020B0604020202020204" pitchFamily="34" charset="0"/>
              <a:buChar char="•"/>
              <a:defRPr/>
            </a:lvl4pPr>
            <a:lvl5pPr marL="2057400" indent="-228600">
              <a:buFont typeface="Arial" panose="020B0604020202020204" pitchFamily="34" charset="0"/>
              <a:buChar cha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51192090"/>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lide Option 04">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9056"/>
            <a:ext cx="9144000" cy="5143499"/>
          </a:xfrm>
          <a:prstGeom prst="rect">
            <a:avLst/>
          </a:prstGeom>
        </p:spPr>
      </p:pic>
      <p:sp>
        <p:nvSpPr>
          <p:cNvPr id="14" name="TextBox 13"/>
          <p:cNvSpPr txBox="1"/>
          <p:nvPr userDrawn="1"/>
        </p:nvSpPr>
        <p:spPr>
          <a:xfrm>
            <a:off x="8062478" y="4930165"/>
            <a:ext cx="1088605" cy="215444"/>
          </a:xfrm>
          <a:prstGeom prst="rect">
            <a:avLst/>
          </a:prstGeom>
          <a:noFill/>
        </p:spPr>
        <p:txBody>
          <a:bodyPr wrap="square" rtlCol="0">
            <a:spAutoFit/>
          </a:bodyPr>
          <a:lstStyle/>
          <a:p>
            <a:pPr algn="r"/>
            <a:fld id="{84D368F4-727E-AB47-BC2D-8F6D95299855}" type="slidenum">
              <a:rPr lang="en-US" sz="800" smtClean="0">
                <a:solidFill>
                  <a:schemeClr val="tx1"/>
                </a:solidFill>
                <a:latin typeface="Tahoma"/>
                <a:cs typeface="Tahoma"/>
              </a:rPr>
              <a:pPr algn="r"/>
              <a:t>‹#›</a:t>
            </a:fld>
            <a:endParaRPr lang="en-US" sz="800" dirty="0">
              <a:solidFill>
                <a:schemeClr val="tx1"/>
              </a:solidFill>
              <a:latin typeface="Tahoma"/>
              <a:cs typeface="Tahoma"/>
            </a:endParaRPr>
          </a:p>
        </p:txBody>
      </p:sp>
      <p:pic>
        <p:nvPicPr>
          <p:cNvPr id="15" name="Picture 1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451623" y="4393477"/>
            <a:ext cx="1148002" cy="543790"/>
          </a:xfrm>
          <a:prstGeom prst="rect">
            <a:avLst/>
          </a:prstGeom>
        </p:spPr>
      </p:pic>
      <p:sp>
        <p:nvSpPr>
          <p:cNvPr id="16" name="Title 1"/>
          <p:cNvSpPr>
            <a:spLocks noGrp="1"/>
          </p:cNvSpPr>
          <p:nvPr>
            <p:ph type="title"/>
          </p:nvPr>
        </p:nvSpPr>
        <p:spPr>
          <a:xfrm>
            <a:off x="102265" y="136271"/>
            <a:ext cx="5907509" cy="964920"/>
          </a:xfrm>
        </p:spPr>
        <p:txBody>
          <a:bodyPr>
            <a:normAutofit/>
          </a:bodyPr>
          <a:lstStyle>
            <a:lvl1pPr>
              <a:defRPr sz="4000"/>
            </a:lvl1pPr>
          </a:lstStyle>
          <a:p>
            <a:r>
              <a:rPr lang="en-US" dirty="0"/>
              <a:t>Click to edit Master title style</a:t>
            </a:r>
          </a:p>
        </p:txBody>
      </p:sp>
      <p:sp>
        <p:nvSpPr>
          <p:cNvPr id="17" name="Content Placeholder 2"/>
          <p:cNvSpPr>
            <a:spLocks noGrp="1"/>
          </p:cNvSpPr>
          <p:nvPr>
            <p:ph idx="1"/>
          </p:nvPr>
        </p:nvSpPr>
        <p:spPr>
          <a:xfrm>
            <a:off x="102265" y="1190870"/>
            <a:ext cx="5907509" cy="3739295"/>
          </a:xfrm>
        </p:spPr>
        <p:txBody>
          <a:bodyPr/>
          <a:lstStyle>
            <a:lvl1pPr marL="342900" indent="-342900">
              <a:buFont typeface="Arial" panose="020B0604020202020204" pitchFamily="34" charset="0"/>
              <a:buChar char="•"/>
              <a:defRPr/>
            </a:lvl1pPr>
            <a:lvl2pPr marL="742950" indent="-285750">
              <a:buFont typeface="Arial" panose="020B0604020202020204" pitchFamily="34" charset="0"/>
              <a:buChar char="•"/>
              <a:defRPr/>
            </a:lvl2pPr>
            <a:lvl3pPr marL="1143000" indent="-228600">
              <a:buFont typeface="Arial" panose="020B0604020202020204" pitchFamily="34" charset="0"/>
              <a:buChar char="•"/>
              <a:defRPr/>
            </a:lvl3pPr>
            <a:lvl4pPr marL="1600200" indent="-228600">
              <a:buFont typeface="Arial" panose="020B0604020202020204" pitchFamily="34" charset="0"/>
              <a:buChar char="•"/>
              <a:defRPr/>
            </a:lvl4pPr>
            <a:lvl5pPr marL="2057400" indent="-228600">
              <a:buFont typeface="Arial" panose="020B0604020202020204" pitchFamily="34" charset="0"/>
              <a:buChar cha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8" name="Picture 17"/>
          <p:cNvPicPr>
            <a:picLocks noChangeAspect="1"/>
          </p:cNvPicPr>
          <p:nvPr userDrawn="1"/>
        </p:nvPicPr>
        <p:blipFill rotWithShape="1">
          <a:blip r:embed="rId4">
            <a:extLst>
              <a:ext uri="{28A0092B-C50C-407E-A947-70E740481C1C}">
                <a14:useLocalDpi xmlns:a14="http://schemas.microsoft.com/office/drawing/2010/main" val="0"/>
              </a:ext>
            </a:extLst>
          </a:blip>
          <a:srcRect r="40391"/>
          <a:stretch/>
        </p:blipFill>
        <p:spPr>
          <a:xfrm>
            <a:off x="8256" y="4410768"/>
            <a:ext cx="1333395" cy="627119"/>
          </a:xfrm>
          <a:prstGeom prst="rect">
            <a:avLst/>
          </a:prstGeom>
        </p:spPr>
      </p:pic>
    </p:spTree>
    <p:extLst>
      <p:ext uri="{BB962C8B-B14F-4D97-AF65-F5344CB8AC3E}">
        <p14:creationId xmlns:p14="http://schemas.microsoft.com/office/powerpoint/2010/main" val="3313042209"/>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7932821" cy="96492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440614"/>
            <a:ext cx="7932821" cy="316748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94255655"/>
      </p:ext>
    </p:extLst>
  </p:cSld>
  <p:clrMap bg1="lt1" tx1="dk1" bg2="lt2" tx2="dk2" accent1="accent1" accent2="accent2" accent3="accent3" accent4="accent4" accent5="accent5" accent6="accent6" hlink="hlink" folHlink="folHlink"/>
  <p:sldLayoutIdLst>
    <p:sldLayoutId id="2147483649" r:id="rId1"/>
    <p:sldLayoutId id="2147483671" r:id="rId2"/>
    <p:sldLayoutId id="2147483650" r:id="rId3"/>
    <p:sldLayoutId id="2147483673" r:id="rId4"/>
    <p:sldLayoutId id="2147483661" r:id="rId5"/>
    <p:sldLayoutId id="2147483672" r:id="rId6"/>
    <p:sldLayoutId id="2147483662" r:id="rId7"/>
    <p:sldLayoutId id="2147483674" r:id="rId8"/>
    <p:sldLayoutId id="2147483663" r:id="rId9"/>
    <p:sldLayoutId id="2147483675" r:id="rId10"/>
    <p:sldLayoutId id="2147483677" r:id="rId11"/>
    <p:sldLayoutId id="2147483676" r:id="rId12"/>
    <p:sldLayoutId id="2147483664" r:id="rId13"/>
    <p:sldLayoutId id="2147483665" r:id="rId14"/>
    <p:sldLayoutId id="2147483666" r:id="rId15"/>
    <p:sldLayoutId id="2147483667" r:id="rId16"/>
    <p:sldLayoutId id="2147483668" r:id="rId17"/>
    <p:sldLayoutId id="2147483669" r:id="rId18"/>
    <p:sldLayoutId id="2147483670" r:id="rId19"/>
  </p:sldLayoutIdLst>
  <p:txStyles>
    <p:titleStyle>
      <a:lvl1pPr algn="l" defTabSz="457200" rtl="0" eaLnBrk="1" latinLnBrk="0" hangingPunct="1">
        <a:spcBef>
          <a:spcPct val="0"/>
        </a:spcBef>
        <a:buNone/>
        <a:defRPr sz="4000" kern="1200">
          <a:solidFill>
            <a:schemeClr val="tx1"/>
          </a:solidFill>
          <a:latin typeface="Franklin Gothic Demi Cond" panose="020B0706030402020204" pitchFamily="34" charset="0"/>
          <a:ea typeface="+mj-ea"/>
          <a:cs typeface="+mj-cs"/>
        </a:defRPr>
      </a:lvl1pPr>
    </p:titleStyle>
    <p:bodyStyle>
      <a:lvl1pPr marL="342900" indent="-342900" algn="l" defTabSz="457200" rtl="0" eaLnBrk="1" latinLnBrk="0" hangingPunct="1">
        <a:spcBef>
          <a:spcPct val="20000"/>
        </a:spcBef>
        <a:buFont typeface="Arial"/>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742950" indent="-285750" algn="l" defTabSz="457200" rtl="0" eaLnBrk="1" latinLnBrk="0" hangingPunct="1">
        <a:spcBef>
          <a:spcPct val="20000"/>
        </a:spcBef>
        <a:buFont typeface="Arial"/>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457200" rtl="0" eaLnBrk="1" latinLnBrk="0" hangingPunct="1">
        <a:spcBef>
          <a:spcPct val="20000"/>
        </a:spcBef>
        <a:buFont typeface="Arial"/>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457200" rtl="0" eaLnBrk="1" latinLnBrk="0" hangingPunct="1">
        <a:spcBef>
          <a:spcPct val="20000"/>
        </a:spcBef>
        <a:buFont typeface="Arial"/>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457200" rtl="0" eaLnBrk="1" latinLnBrk="0" hangingPunct="1">
        <a:spcBef>
          <a:spcPct val="20000"/>
        </a:spcBef>
        <a:buFont typeface="Arial"/>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image" Target="../media/image26.png"/></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25.png"/><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9.xml"/><Relationship Id="rId1" Type="http://schemas.openxmlformats.org/officeDocument/2006/relationships/video" Target="https://www.youtube.com/embed/AAMiqC40cPU?feature=oembed" TargetMode="External"/><Relationship Id="rId5" Type="http://schemas.openxmlformats.org/officeDocument/2006/relationships/image" Target="../media/image27.jpeg"/><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0.xml"/><Relationship Id="rId1" Type="http://schemas.openxmlformats.org/officeDocument/2006/relationships/video" Target="https://www.youtube.com/embed/cXXotY-mPV8?feature=oembed" TargetMode="External"/><Relationship Id="rId5" Type="http://schemas.openxmlformats.org/officeDocument/2006/relationships/image" Target="../media/image28.jpe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a:xfrm>
            <a:off x="921912" y="2623952"/>
            <a:ext cx="7299325" cy="1166813"/>
          </a:xfrm>
        </p:spPr>
        <p:txBody>
          <a:bodyPr>
            <a:noAutofit/>
          </a:bodyPr>
          <a:lstStyle/>
          <a:p>
            <a:r>
              <a:rPr lang="en-US" sz="3400" dirty="0"/>
              <a:t>NAIA National Championship </a:t>
            </a:r>
          </a:p>
          <a:p>
            <a:r>
              <a:rPr lang="en-US" sz="3400" dirty="0"/>
              <a:t>Drug Testing Education</a:t>
            </a:r>
          </a:p>
        </p:txBody>
      </p:sp>
    </p:spTree>
    <p:extLst>
      <p:ext uri="{BB962C8B-B14F-4D97-AF65-F5344CB8AC3E}">
        <p14:creationId xmlns:p14="http://schemas.microsoft.com/office/powerpoint/2010/main" val="2849794842"/>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47752" y="4426840"/>
            <a:ext cx="1244335" cy="398062"/>
          </a:xfrm>
          <a:prstGeom prst="rect">
            <a:avLst/>
          </a:prstGeom>
        </p:spPr>
      </p:pic>
      <p:sp>
        <p:nvSpPr>
          <p:cNvPr id="2" name="Title 1"/>
          <p:cNvSpPr>
            <a:spLocks noGrp="1"/>
          </p:cNvSpPr>
          <p:nvPr>
            <p:ph type="title"/>
          </p:nvPr>
        </p:nvSpPr>
        <p:spPr/>
        <p:txBody>
          <a:bodyPr/>
          <a:lstStyle/>
          <a:p>
            <a:r>
              <a:rPr lang="en-US" dirty="0"/>
              <a:t>Institutional Drug Testing Policy</a:t>
            </a:r>
          </a:p>
        </p:txBody>
      </p:sp>
      <p:sp>
        <p:nvSpPr>
          <p:cNvPr id="3" name="Content Placeholder 2"/>
          <p:cNvSpPr>
            <a:spLocks noGrp="1"/>
          </p:cNvSpPr>
          <p:nvPr>
            <p:ph idx="1"/>
          </p:nvPr>
        </p:nvSpPr>
        <p:spPr/>
        <p:txBody>
          <a:bodyPr/>
          <a:lstStyle/>
          <a:p>
            <a:r>
              <a:rPr lang="en-US" dirty="0"/>
              <a:t>Enter text</a:t>
            </a:r>
          </a:p>
        </p:txBody>
      </p:sp>
    </p:spTree>
    <p:extLst>
      <p:ext uri="{BB962C8B-B14F-4D97-AF65-F5344CB8AC3E}">
        <p14:creationId xmlns:p14="http://schemas.microsoft.com/office/powerpoint/2010/main" val="2232002753"/>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47752" y="4426840"/>
            <a:ext cx="1244335" cy="398062"/>
          </a:xfrm>
          <a:prstGeom prst="rect">
            <a:avLst/>
          </a:prstGeom>
        </p:spPr>
      </p:pic>
      <p:sp>
        <p:nvSpPr>
          <p:cNvPr id="2" name="Title 1"/>
          <p:cNvSpPr>
            <a:spLocks noGrp="1"/>
          </p:cNvSpPr>
          <p:nvPr>
            <p:ph type="title"/>
          </p:nvPr>
        </p:nvSpPr>
        <p:spPr/>
        <p:txBody>
          <a:bodyPr/>
          <a:lstStyle/>
          <a:p>
            <a:r>
              <a:rPr lang="en-US" dirty="0"/>
              <a:t>Institutional Policy (continued)</a:t>
            </a:r>
          </a:p>
        </p:txBody>
      </p:sp>
      <p:sp>
        <p:nvSpPr>
          <p:cNvPr id="3" name="Content Placeholder 2"/>
          <p:cNvSpPr>
            <a:spLocks noGrp="1"/>
          </p:cNvSpPr>
          <p:nvPr>
            <p:ph idx="1"/>
          </p:nvPr>
        </p:nvSpPr>
        <p:spPr/>
        <p:txBody>
          <a:bodyPr/>
          <a:lstStyle/>
          <a:p>
            <a:r>
              <a:rPr lang="en-US" dirty="0"/>
              <a:t>Enter text</a:t>
            </a:r>
          </a:p>
        </p:txBody>
      </p:sp>
    </p:spTree>
    <p:extLst>
      <p:ext uri="{BB962C8B-B14F-4D97-AF65-F5344CB8AC3E}">
        <p14:creationId xmlns:p14="http://schemas.microsoft.com/office/powerpoint/2010/main" val="3979896713"/>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372473612"/>
              </p:ext>
            </p:extLst>
          </p:nvPr>
        </p:nvGraphicFramePr>
        <p:xfrm>
          <a:off x="712305" y="1968500"/>
          <a:ext cx="7932738" cy="23980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p:cNvPicPr>
            <a:picLocks noChangeAspect="1"/>
          </p:cNvPicPr>
          <p:nvPr/>
        </p:nvPicPr>
        <p:blipFill>
          <a:blip r:embed="rId8"/>
          <a:stretch>
            <a:fillRect/>
          </a:stretch>
        </p:blipFill>
        <p:spPr>
          <a:xfrm>
            <a:off x="47752" y="4532857"/>
            <a:ext cx="1244335" cy="398062"/>
          </a:xfrm>
          <a:prstGeom prst="rect">
            <a:avLst/>
          </a:prstGeom>
        </p:spPr>
      </p:pic>
    </p:spTree>
    <p:extLst>
      <p:ext uri="{BB962C8B-B14F-4D97-AF65-F5344CB8AC3E}">
        <p14:creationId xmlns:p14="http://schemas.microsoft.com/office/powerpoint/2010/main" val="2524171395"/>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p:cNvGraphicFramePr>
          <p:nvPr>
            <p:extLst>
              <p:ext uri="{D42A27DB-BD31-4B8C-83A1-F6EECF244321}">
                <p14:modId xmlns:p14="http://schemas.microsoft.com/office/powerpoint/2010/main" val="3970699738"/>
              </p:ext>
            </p:extLst>
          </p:nvPr>
        </p:nvGraphicFramePr>
        <p:xfrm>
          <a:off x="669919" y="1968500"/>
          <a:ext cx="7932738" cy="23980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p:cNvPicPr>
            <a:picLocks noChangeAspect="1"/>
          </p:cNvPicPr>
          <p:nvPr/>
        </p:nvPicPr>
        <p:blipFill>
          <a:blip r:embed="rId8"/>
          <a:stretch>
            <a:fillRect/>
          </a:stretch>
        </p:blipFill>
        <p:spPr>
          <a:xfrm>
            <a:off x="47752" y="4532857"/>
            <a:ext cx="1244335" cy="398062"/>
          </a:xfrm>
          <a:prstGeom prst="rect">
            <a:avLst/>
          </a:prstGeom>
        </p:spPr>
      </p:pic>
    </p:spTree>
    <p:extLst>
      <p:ext uri="{BB962C8B-B14F-4D97-AF65-F5344CB8AC3E}">
        <p14:creationId xmlns:p14="http://schemas.microsoft.com/office/powerpoint/2010/main" val="3428691350"/>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Group 29"/>
          <p:cNvGrpSpPr/>
          <p:nvPr/>
        </p:nvGrpSpPr>
        <p:grpSpPr>
          <a:xfrm>
            <a:off x="234194" y="1715508"/>
            <a:ext cx="8439036" cy="2830636"/>
            <a:chOff x="234194" y="1834777"/>
            <a:chExt cx="8439036" cy="2830636"/>
          </a:xfrm>
        </p:grpSpPr>
        <p:grpSp>
          <p:nvGrpSpPr>
            <p:cNvPr id="29" name="Group 28"/>
            <p:cNvGrpSpPr/>
            <p:nvPr/>
          </p:nvGrpSpPr>
          <p:grpSpPr>
            <a:xfrm>
              <a:off x="234194" y="1834777"/>
              <a:ext cx="8235486" cy="2830635"/>
              <a:chOff x="234194" y="1834777"/>
              <a:chExt cx="8235486" cy="2830635"/>
            </a:xfrm>
          </p:grpSpPr>
          <p:sp>
            <p:nvSpPr>
              <p:cNvPr id="19" name="Freeform 18"/>
              <p:cNvSpPr/>
              <p:nvPr/>
            </p:nvSpPr>
            <p:spPr>
              <a:xfrm>
                <a:off x="234194" y="1834777"/>
                <a:ext cx="2466860" cy="1841459"/>
              </a:xfrm>
              <a:custGeom>
                <a:avLst/>
                <a:gdLst>
                  <a:gd name="connsiteX0" fmla="*/ 147317 w 2466860"/>
                  <a:gd name="connsiteY0" fmla="*/ 0 h 1841459"/>
                  <a:gd name="connsiteX1" fmla="*/ 2319543 w 2466860"/>
                  <a:gd name="connsiteY1" fmla="*/ 0 h 1841459"/>
                  <a:gd name="connsiteX2" fmla="*/ 2466860 w 2466860"/>
                  <a:gd name="connsiteY2" fmla="*/ 147317 h 1841459"/>
                  <a:gd name="connsiteX3" fmla="*/ 2466860 w 2466860"/>
                  <a:gd name="connsiteY3" fmla="*/ 1841459 h 1841459"/>
                  <a:gd name="connsiteX4" fmla="*/ 2466860 w 2466860"/>
                  <a:gd name="connsiteY4" fmla="*/ 1841459 h 1841459"/>
                  <a:gd name="connsiteX5" fmla="*/ 0 w 2466860"/>
                  <a:gd name="connsiteY5" fmla="*/ 1841459 h 1841459"/>
                  <a:gd name="connsiteX6" fmla="*/ 0 w 2466860"/>
                  <a:gd name="connsiteY6" fmla="*/ 1841459 h 1841459"/>
                  <a:gd name="connsiteX7" fmla="*/ 0 w 2466860"/>
                  <a:gd name="connsiteY7" fmla="*/ 147317 h 1841459"/>
                  <a:gd name="connsiteX8" fmla="*/ 147317 w 2466860"/>
                  <a:gd name="connsiteY8" fmla="*/ 0 h 1841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6860" h="1841459">
                    <a:moveTo>
                      <a:pt x="147317" y="0"/>
                    </a:moveTo>
                    <a:lnTo>
                      <a:pt x="2319543" y="0"/>
                    </a:lnTo>
                    <a:cubicBezTo>
                      <a:pt x="2400904" y="0"/>
                      <a:pt x="2466860" y="65956"/>
                      <a:pt x="2466860" y="147317"/>
                    </a:cubicBezTo>
                    <a:lnTo>
                      <a:pt x="2466860" y="1841459"/>
                    </a:lnTo>
                    <a:lnTo>
                      <a:pt x="2466860" y="1841459"/>
                    </a:lnTo>
                    <a:lnTo>
                      <a:pt x="0" y="1841459"/>
                    </a:lnTo>
                    <a:lnTo>
                      <a:pt x="0" y="1841459"/>
                    </a:lnTo>
                    <a:lnTo>
                      <a:pt x="0" y="147317"/>
                    </a:lnTo>
                    <a:cubicBezTo>
                      <a:pt x="0" y="65956"/>
                      <a:pt x="65956" y="0"/>
                      <a:pt x="147317" y="0"/>
                    </a:cubicBezTo>
                    <a:close/>
                  </a:path>
                </a:pathLst>
              </a:custGeom>
              <a:solidFill>
                <a:srgbClr val="D1D4DB">
                  <a:alpha val="90000"/>
                </a:srgbClr>
              </a:solidFill>
            </p:spPr>
            <p:style>
              <a:lnRef idx="2">
                <a:schemeClr val="dk2">
                  <a:hueOff val="0"/>
                  <a:satOff val="0"/>
                  <a:lumOff val="0"/>
                  <a:alphaOff val="0"/>
                </a:schemeClr>
              </a:lnRef>
              <a:fillRef idx="1">
                <a:scrgbClr r="0" g="0" b="0"/>
              </a:fillRef>
              <a:effectRef idx="0">
                <a:schemeClr val="lt2">
                  <a:alpha val="90000"/>
                  <a:hueOff val="0"/>
                  <a:satOff val="0"/>
                  <a:lumOff val="0"/>
                  <a:alphaOff val="0"/>
                </a:schemeClr>
              </a:effectRef>
              <a:fontRef idx="minor">
                <a:schemeClr val="dk1">
                  <a:hueOff val="0"/>
                  <a:satOff val="0"/>
                  <a:lumOff val="0"/>
                  <a:alphaOff val="0"/>
                </a:schemeClr>
              </a:fontRef>
            </p:style>
            <p:txBody>
              <a:bodyPr spcFirstLastPara="0" vert="horz" wrap="square" lIns="58388" tIns="88868" rIns="58388" bIns="15240" numCol="1" spcCol="1270" anchor="t" anchorCtr="0">
                <a:noAutofit/>
              </a:bodyPr>
              <a:lstStyle/>
              <a:p>
                <a:pPr marL="114300" lvl="1" indent="-114300" defTabSz="533400">
                  <a:lnSpc>
                    <a:spcPct val="90000"/>
                  </a:lnSpc>
                  <a:spcBef>
                    <a:spcPct val="0"/>
                  </a:spcBef>
                  <a:spcAft>
                    <a:spcPct val="15000"/>
                  </a:spcAft>
                  <a:buChar char="••"/>
                </a:pPr>
                <a:r>
                  <a:rPr lang="en-US" sz="1200" kern="1200" dirty="0"/>
                  <a:t>Stimulants</a:t>
                </a:r>
              </a:p>
              <a:p>
                <a:pPr marL="114300" lvl="1" indent="-114300" defTabSz="533400">
                  <a:lnSpc>
                    <a:spcPct val="90000"/>
                  </a:lnSpc>
                  <a:spcBef>
                    <a:spcPct val="0"/>
                  </a:spcBef>
                  <a:spcAft>
                    <a:spcPct val="15000"/>
                  </a:spcAft>
                  <a:buChar char="••"/>
                </a:pPr>
                <a:r>
                  <a:rPr lang="en-US" sz="1200" kern="1200" dirty="0"/>
                  <a:t>Anabolic Agents</a:t>
                </a:r>
              </a:p>
              <a:p>
                <a:pPr marL="114300" lvl="1" indent="-114300" defTabSz="533400">
                  <a:lnSpc>
                    <a:spcPct val="90000"/>
                  </a:lnSpc>
                  <a:spcBef>
                    <a:spcPct val="0"/>
                  </a:spcBef>
                  <a:spcAft>
                    <a:spcPct val="15000"/>
                  </a:spcAft>
                  <a:buChar char="••"/>
                </a:pPr>
                <a:r>
                  <a:rPr lang="en-US" sz="1200" kern="1200" dirty="0"/>
                  <a:t>Diuretics and Masking Agents</a:t>
                </a:r>
              </a:p>
              <a:p>
                <a:pPr marL="114300" lvl="1" indent="-114300" defTabSz="533400">
                  <a:lnSpc>
                    <a:spcPct val="90000"/>
                  </a:lnSpc>
                  <a:spcBef>
                    <a:spcPct val="0"/>
                  </a:spcBef>
                  <a:spcAft>
                    <a:spcPct val="15000"/>
                  </a:spcAft>
                  <a:buChar char="••"/>
                </a:pPr>
                <a:r>
                  <a:rPr lang="en-US" sz="1200" kern="1200" dirty="0"/>
                  <a:t>Peptide Hormones and Analogues</a:t>
                </a:r>
              </a:p>
              <a:p>
                <a:pPr marL="114300" lvl="1" indent="-114300" defTabSz="533400">
                  <a:lnSpc>
                    <a:spcPct val="90000"/>
                  </a:lnSpc>
                  <a:spcBef>
                    <a:spcPct val="0"/>
                  </a:spcBef>
                  <a:spcAft>
                    <a:spcPct val="15000"/>
                  </a:spcAft>
                  <a:buChar char="••"/>
                </a:pPr>
                <a:r>
                  <a:rPr lang="en-US" sz="1200" kern="1200" dirty="0"/>
                  <a:t>Anti-estrogens</a:t>
                </a:r>
              </a:p>
              <a:p>
                <a:pPr marL="114300" lvl="1" indent="-114300" defTabSz="533400">
                  <a:lnSpc>
                    <a:spcPct val="90000"/>
                  </a:lnSpc>
                  <a:spcBef>
                    <a:spcPct val="0"/>
                  </a:spcBef>
                  <a:spcAft>
                    <a:spcPct val="15000"/>
                  </a:spcAft>
                  <a:buChar char="••"/>
                </a:pPr>
                <a:r>
                  <a:rPr lang="en-US" sz="1200" kern="1200" dirty="0"/>
                  <a:t>Beta-2 Antagonists </a:t>
                </a:r>
              </a:p>
              <a:p>
                <a:pPr marL="114300" lvl="1" indent="-114300" defTabSz="533400">
                  <a:lnSpc>
                    <a:spcPct val="90000"/>
                  </a:lnSpc>
                  <a:spcBef>
                    <a:spcPct val="0"/>
                  </a:spcBef>
                  <a:spcAft>
                    <a:spcPct val="15000"/>
                  </a:spcAft>
                  <a:buChar char="••"/>
                </a:pPr>
                <a:r>
                  <a:rPr lang="en-US" sz="1200" i="1" dirty="0"/>
                  <a:t>Examples provided in AXIS</a:t>
                </a:r>
                <a:endParaRPr lang="en-US" sz="1200" i="1" kern="1200" dirty="0"/>
              </a:p>
            </p:txBody>
          </p:sp>
          <p:sp>
            <p:nvSpPr>
              <p:cNvPr id="20" name="Freeform 19"/>
              <p:cNvSpPr/>
              <p:nvPr/>
            </p:nvSpPr>
            <p:spPr>
              <a:xfrm>
                <a:off x="234194" y="3676237"/>
                <a:ext cx="2466860" cy="791827"/>
              </a:xfrm>
              <a:custGeom>
                <a:avLst/>
                <a:gdLst>
                  <a:gd name="connsiteX0" fmla="*/ 0 w 2466860"/>
                  <a:gd name="connsiteY0" fmla="*/ 0 h 791827"/>
                  <a:gd name="connsiteX1" fmla="*/ 2466860 w 2466860"/>
                  <a:gd name="connsiteY1" fmla="*/ 0 h 791827"/>
                  <a:gd name="connsiteX2" fmla="*/ 2466860 w 2466860"/>
                  <a:gd name="connsiteY2" fmla="*/ 791827 h 791827"/>
                  <a:gd name="connsiteX3" fmla="*/ 0 w 2466860"/>
                  <a:gd name="connsiteY3" fmla="*/ 791827 h 791827"/>
                  <a:gd name="connsiteX4" fmla="*/ 0 w 2466860"/>
                  <a:gd name="connsiteY4" fmla="*/ 0 h 7918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6860" h="791827">
                    <a:moveTo>
                      <a:pt x="0" y="0"/>
                    </a:moveTo>
                    <a:lnTo>
                      <a:pt x="2466860" y="0"/>
                    </a:lnTo>
                    <a:lnTo>
                      <a:pt x="2466860" y="791827"/>
                    </a:lnTo>
                    <a:lnTo>
                      <a:pt x="0" y="791827"/>
                    </a:lnTo>
                    <a:lnTo>
                      <a:pt x="0" y="0"/>
                    </a:lnTo>
                    <a:close/>
                  </a:path>
                </a:pathLst>
              </a:custGeom>
            </p:spPr>
            <p:style>
              <a:lnRef idx="2">
                <a:schemeClr val="dk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57150" tIns="0" rIns="748685" bIns="0" numCol="1" spcCol="1270" anchor="ctr" anchorCtr="0">
                <a:noAutofit/>
              </a:bodyPr>
              <a:lstStyle/>
              <a:p>
                <a:pPr lvl="0" algn="l" defTabSz="666750">
                  <a:lnSpc>
                    <a:spcPct val="90000"/>
                  </a:lnSpc>
                  <a:spcBef>
                    <a:spcPct val="0"/>
                  </a:spcBef>
                  <a:spcAft>
                    <a:spcPct val="35000"/>
                  </a:spcAft>
                </a:pPr>
                <a:r>
                  <a:rPr lang="en-US" sz="1500" b="1" kern="1200" dirty="0"/>
                  <a:t>Banned Classes of Drugs</a:t>
                </a:r>
              </a:p>
            </p:txBody>
          </p:sp>
          <p:sp>
            <p:nvSpPr>
              <p:cNvPr id="21" name="Oval 20"/>
              <p:cNvSpPr/>
              <p:nvPr/>
            </p:nvSpPr>
            <p:spPr>
              <a:xfrm>
                <a:off x="2041204" y="3802011"/>
                <a:ext cx="863401" cy="863401"/>
              </a:xfrm>
              <a:prstGeom prst="ellipse">
                <a:avLst/>
              </a:prstGeom>
            </p:spPr>
            <p:style>
              <a:lnRef idx="2">
                <a:schemeClr val="dk2">
                  <a:alpha val="90000"/>
                  <a:tint val="40000"/>
                  <a:hueOff val="0"/>
                  <a:satOff val="0"/>
                  <a:lumOff val="0"/>
                  <a:alphaOff val="0"/>
                </a:schemeClr>
              </a:lnRef>
              <a:fillRef idx="1">
                <a:schemeClr val="dk2">
                  <a:alpha val="90000"/>
                  <a:tint val="40000"/>
                  <a:hueOff val="0"/>
                  <a:satOff val="0"/>
                  <a:lumOff val="0"/>
                  <a:alphaOff val="0"/>
                </a:schemeClr>
              </a:fillRef>
              <a:effectRef idx="0">
                <a:schemeClr val="dk2">
                  <a:alpha val="90000"/>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22" name="Freeform 21"/>
              <p:cNvSpPr/>
              <p:nvPr/>
            </p:nvSpPr>
            <p:spPr>
              <a:xfrm>
                <a:off x="3118507" y="1834777"/>
                <a:ext cx="2466860" cy="1841459"/>
              </a:xfrm>
              <a:custGeom>
                <a:avLst/>
                <a:gdLst>
                  <a:gd name="connsiteX0" fmla="*/ 147317 w 2466860"/>
                  <a:gd name="connsiteY0" fmla="*/ 0 h 1841459"/>
                  <a:gd name="connsiteX1" fmla="*/ 2319543 w 2466860"/>
                  <a:gd name="connsiteY1" fmla="*/ 0 h 1841459"/>
                  <a:gd name="connsiteX2" fmla="*/ 2466860 w 2466860"/>
                  <a:gd name="connsiteY2" fmla="*/ 147317 h 1841459"/>
                  <a:gd name="connsiteX3" fmla="*/ 2466860 w 2466860"/>
                  <a:gd name="connsiteY3" fmla="*/ 1841459 h 1841459"/>
                  <a:gd name="connsiteX4" fmla="*/ 2466860 w 2466860"/>
                  <a:gd name="connsiteY4" fmla="*/ 1841459 h 1841459"/>
                  <a:gd name="connsiteX5" fmla="*/ 0 w 2466860"/>
                  <a:gd name="connsiteY5" fmla="*/ 1841459 h 1841459"/>
                  <a:gd name="connsiteX6" fmla="*/ 0 w 2466860"/>
                  <a:gd name="connsiteY6" fmla="*/ 1841459 h 1841459"/>
                  <a:gd name="connsiteX7" fmla="*/ 0 w 2466860"/>
                  <a:gd name="connsiteY7" fmla="*/ 147317 h 1841459"/>
                  <a:gd name="connsiteX8" fmla="*/ 147317 w 2466860"/>
                  <a:gd name="connsiteY8" fmla="*/ 0 h 1841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6860" h="1841459">
                    <a:moveTo>
                      <a:pt x="147317" y="0"/>
                    </a:moveTo>
                    <a:lnTo>
                      <a:pt x="2319543" y="0"/>
                    </a:lnTo>
                    <a:cubicBezTo>
                      <a:pt x="2400904" y="0"/>
                      <a:pt x="2466860" y="65956"/>
                      <a:pt x="2466860" y="147317"/>
                    </a:cubicBezTo>
                    <a:lnTo>
                      <a:pt x="2466860" y="1841459"/>
                    </a:lnTo>
                    <a:lnTo>
                      <a:pt x="2466860" y="1841459"/>
                    </a:lnTo>
                    <a:lnTo>
                      <a:pt x="0" y="1841459"/>
                    </a:lnTo>
                    <a:lnTo>
                      <a:pt x="0" y="1841459"/>
                    </a:lnTo>
                    <a:lnTo>
                      <a:pt x="0" y="147317"/>
                    </a:lnTo>
                    <a:cubicBezTo>
                      <a:pt x="0" y="65956"/>
                      <a:pt x="65956" y="0"/>
                      <a:pt x="147317" y="0"/>
                    </a:cubicBezTo>
                    <a:close/>
                  </a:path>
                </a:pathLst>
              </a:custGeom>
              <a:solidFill>
                <a:srgbClr val="D1D4DB">
                  <a:alpha val="90000"/>
                </a:srgbClr>
              </a:solidFill>
            </p:spPr>
            <p:style>
              <a:lnRef idx="2">
                <a:schemeClr val="dk2">
                  <a:hueOff val="0"/>
                  <a:satOff val="0"/>
                  <a:lumOff val="0"/>
                  <a:alphaOff val="0"/>
                </a:schemeClr>
              </a:lnRef>
              <a:fillRef idx="1">
                <a:scrgbClr r="0" g="0" b="0"/>
              </a:fillRef>
              <a:effectRef idx="0">
                <a:schemeClr val="lt2">
                  <a:alpha val="90000"/>
                  <a:hueOff val="0"/>
                  <a:satOff val="0"/>
                  <a:lumOff val="0"/>
                  <a:alphaOff val="0"/>
                </a:schemeClr>
              </a:effectRef>
              <a:fontRef idx="minor">
                <a:schemeClr val="dk1">
                  <a:hueOff val="0"/>
                  <a:satOff val="0"/>
                  <a:lumOff val="0"/>
                  <a:alphaOff val="0"/>
                </a:schemeClr>
              </a:fontRef>
            </p:style>
            <p:txBody>
              <a:bodyPr spcFirstLastPara="0" vert="horz" wrap="square" lIns="58388" tIns="88868" rIns="58388" bIns="15240" numCol="1" spcCol="1270" anchor="t" anchorCtr="0">
                <a:noAutofit/>
              </a:bodyPr>
              <a:lstStyle/>
              <a:p>
                <a:pPr marL="114300" lvl="1" indent="-114300" algn="l" defTabSz="533400">
                  <a:lnSpc>
                    <a:spcPct val="90000"/>
                  </a:lnSpc>
                  <a:spcBef>
                    <a:spcPct val="0"/>
                  </a:spcBef>
                  <a:spcAft>
                    <a:spcPct val="15000"/>
                  </a:spcAft>
                  <a:buChar char="••"/>
                </a:pPr>
                <a:r>
                  <a:rPr lang="en-US" sz="1200" kern="1200" dirty="0"/>
                  <a:t>Blood Doping</a:t>
                </a:r>
              </a:p>
              <a:p>
                <a:pPr marL="114300" lvl="1" indent="-114300" algn="l" defTabSz="533400">
                  <a:lnSpc>
                    <a:spcPct val="90000"/>
                  </a:lnSpc>
                  <a:spcBef>
                    <a:spcPct val="0"/>
                  </a:spcBef>
                  <a:spcAft>
                    <a:spcPct val="15000"/>
                  </a:spcAft>
                  <a:buChar char="••"/>
                </a:pPr>
                <a:r>
                  <a:rPr lang="en-US" sz="1200" kern="1200" dirty="0"/>
                  <a:t>Local Anesthetics (under some conditions)</a:t>
                </a:r>
              </a:p>
              <a:p>
                <a:pPr marL="114300" lvl="1" indent="-114300" algn="l" defTabSz="533400">
                  <a:lnSpc>
                    <a:spcPct val="90000"/>
                  </a:lnSpc>
                  <a:spcBef>
                    <a:spcPct val="0"/>
                  </a:spcBef>
                  <a:spcAft>
                    <a:spcPct val="15000"/>
                  </a:spcAft>
                  <a:buChar char="••"/>
                </a:pPr>
                <a:r>
                  <a:rPr lang="en-US" sz="1200" kern="1200" dirty="0"/>
                  <a:t>Manipulation of Urine Samples</a:t>
                </a:r>
              </a:p>
              <a:p>
                <a:pPr marL="114300" lvl="1" indent="-114300" algn="l" defTabSz="533400">
                  <a:lnSpc>
                    <a:spcPct val="90000"/>
                  </a:lnSpc>
                  <a:spcBef>
                    <a:spcPct val="0"/>
                  </a:spcBef>
                  <a:spcAft>
                    <a:spcPct val="15000"/>
                  </a:spcAft>
                  <a:buChar char="••"/>
                </a:pPr>
                <a:r>
                  <a:rPr lang="en-US" sz="1200" kern="1200" dirty="0"/>
                  <a:t>Beta-2 Antagonists (permitted only by prescription and inhalation)</a:t>
                </a:r>
              </a:p>
              <a:p>
                <a:pPr marL="114300" lvl="1" indent="-114300" algn="l" defTabSz="533400">
                  <a:lnSpc>
                    <a:spcPct val="90000"/>
                  </a:lnSpc>
                  <a:spcBef>
                    <a:spcPct val="0"/>
                  </a:spcBef>
                  <a:spcAft>
                    <a:spcPct val="15000"/>
                  </a:spcAft>
                  <a:buChar char="••"/>
                </a:pPr>
                <a:r>
                  <a:rPr lang="en-US" sz="1200" kern="1200" dirty="0"/>
                  <a:t>Caffeine (if concentrations in urine &gt; 15 micrograms/ml)</a:t>
                </a:r>
              </a:p>
            </p:txBody>
          </p:sp>
          <p:sp>
            <p:nvSpPr>
              <p:cNvPr id="23" name="Freeform 22"/>
              <p:cNvSpPr/>
              <p:nvPr/>
            </p:nvSpPr>
            <p:spPr>
              <a:xfrm>
                <a:off x="3118507" y="3676237"/>
                <a:ext cx="2466860" cy="791827"/>
              </a:xfrm>
              <a:custGeom>
                <a:avLst/>
                <a:gdLst>
                  <a:gd name="connsiteX0" fmla="*/ 0 w 2466860"/>
                  <a:gd name="connsiteY0" fmla="*/ 0 h 791827"/>
                  <a:gd name="connsiteX1" fmla="*/ 2466860 w 2466860"/>
                  <a:gd name="connsiteY1" fmla="*/ 0 h 791827"/>
                  <a:gd name="connsiteX2" fmla="*/ 2466860 w 2466860"/>
                  <a:gd name="connsiteY2" fmla="*/ 791827 h 791827"/>
                  <a:gd name="connsiteX3" fmla="*/ 0 w 2466860"/>
                  <a:gd name="connsiteY3" fmla="*/ 791827 h 791827"/>
                  <a:gd name="connsiteX4" fmla="*/ 0 w 2466860"/>
                  <a:gd name="connsiteY4" fmla="*/ 0 h 7918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6860" h="791827">
                    <a:moveTo>
                      <a:pt x="0" y="0"/>
                    </a:moveTo>
                    <a:lnTo>
                      <a:pt x="2466860" y="0"/>
                    </a:lnTo>
                    <a:lnTo>
                      <a:pt x="2466860" y="791827"/>
                    </a:lnTo>
                    <a:lnTo>
                      <a:pt x="0" y="791827"/>
                    </a:lnTo>
                    <a:lnTo>
                      <a:pt x="0" y="0"/>
                    </a:lnTo>
                    <a:close/>
                  </a:path>
                </a:pathLst>
              </a:custGeom>
            </p:spPr>
            <p:style>
              <a:lnRef idx="2">
                <a:schemeClr val="dk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57150" tIns="0" rIns="748685" bIns="0" numCol="1" spcCol="1270" anchor="ctr" anchorCtr="0">
                <a:noAutofit/>
              </a:bodyPr>
              <a:lstStyle/>
              <a:p>
                <a:pPr lvl="0" algn="l" defTabSz="666750">
                  <a:lnSpc>
                    <a:spcPct val="90000"/>
                  </a:lnSpc>
                  <a:spcBef>
                    <a:spcPct val="0"/>
                  </a:spcBef>
                  <a:spcAft>
                    <a:spcPct val="35000"/>
                  </a:spcAft>
                </a:pPr>
                <a:r>
                  <a:rPr lang="en-US" sz="1500" b="1" kern="1200" dirty="0"/>
                  <a:t>Drugs </a:t>
                </a:r>
                <a:r>
                  <a:rPr lang="en-US" sz="1500" b="1" dirty="0"/>
                  <a:t>&amp;</a:t>
                </a:r>
                <a:r>
                  <a:rPr lang="en-US" sz="1500" b="1" kern="1200" dirty="0"/>
                  <a:t> Procedures Subject to Restrictions</a:t>
                </a:r>
              </a:p>
            </p:txBody>
          </p:sp>
          <p:sp>
            <p:nvSpPr>
              <p:cNvPr id="24" name="Oval 23"/>
              <p:cNvSpPr/>
              <p:nvPr/>
            </p:nvSpPr>
            <p:spPr>
              <a:xfrm>
                <a:off x="4925516" y="3802011"/>
                <a:ext cx="863401" cy="863401"/>
              </a:xfrm>
              <a:prstGeom prst="ellipse">
                <a:avLst/>
              </a:prstGeom>
            </p:spPr>
            <p:style>
              <a:lnRef idx="2">
                <a:schemeClr val="dk2">
                  <a:alpha val="90000"/>
                  <a:tint val="40000"/>
                  <a:hueOff val="0"/>
                  <a:satOff val="0"/>
                  <a:lumOff val="0"/>
                  <a:alphaOff val="0"/>
                </a:schemeClr>
              </a:lnRef>
              <a:fillRef idx="1">
                <a:schemeClr val="dk2">
                  <a:alpha val="90000"/>
                  <a:tint val="40000"/>
                  <a:hueOff val="0"/>
                  <a:satOff val="0"/>
                  <a:lumOff val="0"/>
                  <a:alphaOff val="0"/>
                </a:schemeClr>
              </a:fillRef>
              <a:effectRef idx="0">
                <a:schemeClr val="dk2">
                  <a:alpha val="90000"/>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25" name="Freeform 24"/>
              <p:cNvSpPr/>
              <p:nvPr/>
            </p:nvSpPr>
            <p:spPr>
              <a:xfrm>
                <a:off x="6002820" y="1834778"/>
                <a:ext cx="2466860" cy="1841459"/>
              </a:xfrm>
              <a:custGeom>
                <a:avLst/>
                <a:gdLst>
                  <a:gd name="connsiteX0" fmla="*/ 147317 w 2466860"/>
                  <a:gd name="connsiteY0" fmla="*/ 0 h 1841459"/>
                  <a:gd name="connsiteX1" fmla="*/ 2319543 w 2466860"/>
                  <a:gd name="connsiteY1" fmla="*/ 0 h 1841459"/>
                  <a:gd name="connsiteX2" fmla="*/ 2466860 w 2466860"/>
                  <a:gd name="connsiteY2" fmla="*/ 147317 h 1841459"/>
                  <a:gd name="connsiteX3" fmla="*/ 2466860 w 2466860"/>
                  <a:gd name="connsiteY3" fmla="*/ 1841459 h 1841459"/>
                  <a:gd name="connsiteX4" fmla="*/ 2466860 w 2466860"/>
                  <a:gd name="connsiteY4" fmla="*/ 1841459 h 1841459"/>
                  <a:gd name="connsiteX5" fmla="*/ 0 w 2466860"/>
                  <a:gd name="connsiteY5" fmla="*/ 1841459 h 1841459"/>
                  <a:gd name="connsiteX6" fmla="*/ 0 w 2466860"/>
                  <a:gd name="connsiteY6" fmla="*/ 1841459 h 1841459"/>
                  <a:gd name="connsiteX7" fmla="*/ 0 w 2466860"/>
                  <a:gd name="connsiteY7" fmla="*/ 147317 h 1841459"/>
                  <a:gd name="connsiteX8" fmla="*/ 147317 w 2466860"/>
                  <a:gd name="connsiteY8" fmla="*/ 0 h 1841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6860" h="1841459">
                    <a:moveTo>
                      <a:pt x="147317" y="0"/>
                    </a:moveTo>
                    <a:lnTo>
                      <a:pt x="2319543" y="0"/>
                    </a:lnTo>
                    <a:cubicBezTo>
                      <a:pt x="2400904" y="0"/>
                      <a:pt x="2466860" y="65956"/>
                      <a:pt x="2466860" y="147317"/>
                    </a:cubicBezTo>
                    <a:lnTo>
                      <a:pt x="2466860" y="1841459"/>
                    </a:lnTo>
                    <a:lnTo>
                      <a:pt x="2466860" y="1841459"/>
                    </a:lnTo>
                    <a:lnTo>
                      <a:pt x="0" y="1841459"/>
                    </a:lnTo>
                    <a:lnTo>
                      <a:pt x="0" y="1841459"/>
                    </a:lnTo>
                    <a:lnTo>
                      <a:pt x="0" y="147317"/>
                    </a:lnTo>
                    <a:cubicBezTo>
                      <a:pt x="0" y="65956"/>
                      <a:pt x="65956" y="0"/>
                      <a:pt x="147317" y="0"/>
                    </a:cubicBezTo>
                    <a:close/>
                  </a:path>
                </a:pathLst>
              </a:custGeom>
              <a:solidFill>
                <a:srgbClr val="D1D4DB">
                  <a:alpha val="90000"/>
                </a:srgbClr>
              </a:solidFill>
            </p:spPr>
            <p:style>
              <a:lnRef idx="2">
                <a:schemeClr val="dk2">
                  <a:hueOff val="0"/>
                  <a:satOff val="0"/>
                  <a:lumOff val="0"/>
                  <a:alphaOff val="0"/>
                </a:schemeClr>
              </a:lnRef>
              <a:fillRef idx="1">
                <a:scrgbClr r="0" g="0" b="0"/>
              </a:fillRef>
              <a:effectRef idx="0">
                <a:schemeClr val="lt2">
                  <a:alpha val="90000"/>
                  <a:hueOff val="0"/>
                  <a:satOff val="0"/>
                  <a:lumOff val="0"/>
                  <a:alphaOff val="0"/>
                </a:schemeClr>
              </a:effectRef>
              <a:fontRef idx="minor">
                <a:schemeClr val="dk1">
                  <a:hueOff val="0"/>
                  <a:satOff val="0"/>
                  <a:lumOff val="0"/>
                  <a:alphaOff val="0"/>
                </a:schemeClr>
              </a:fontRef>
            </p:style>
            <p:txBody>
              <a:bodyPr spcFirstLastPara="0" vert="horz" wrap="square" lIns="58388" tIns="88868" rIns="58388" bIns="15240" numCol="1" spcCol="1270" anchor="t" anchorCtr="0">
                <a:noAutofit/>
              </a:bodyPr>
              <a:lstStyle/>
              <a:p>
                <a:pPr marL="114300" lvl="1" indent="-114300" algn="l" defTabSz="533400">
                  <a:lnSpc>
                    <a:spcPct val="90000"/>
                  </a:lnSpc>
                  <a:spcBef>
                    <a:spcPct val="0"/>
                  </a:spcBef>
                  <a:spcAft>
                    <a:spcPct val="15000"/>
                  </a:spcAft>
                  <a:buChar char="••"/>
                </a:pPr>
                <a:r>
                  <a:rPr lang="en-US" sz="1200" kern="1200" dirty="0"/>
                  <a:t>Dietary supplements (DS) w/ vitamins and minerals are unregulated</a:t>
                </a:r>
              </a:p>
              <a:p>
                <a:pPr marL="114300" lvl="1" indent="-114300" defTabSz="533400">
                  <a:lnSpc>
                    <a:spcPct val="90000"/>
                  </a:lnSpc>
                  <a:spcBef>
                    <a:spcPct val="0"/>
                  </a:spcBef>
                  <a:spcAft>
                    <a:spcPct val="15000"/>
                  </a:spcAft>
                  <a:buFontTx/>
                  <a:buChar char="••"/>
                </a:pPr>
                <a:r>
                  <a:rPr lang="en-US" sz="1200" dirty="0"/>
                  <a:t>Some DS are contaminated w/ banned substances not listed on bottle</a:t>
                </a:r>
                <a:endParaRPr lang="en-US" sz="1200" kern="1200" dirty="0"/>
              </a:p>
              <a:p>
                <a:pPr marL="114300" lvl="1" indent="-114300" algn="l" defTabSz="533400">
                  <a:lnSpc>
                    <a:spcPct val="90000"/>
                  </a:lnSpc>
                  <a:spcBef>
                    <a:spcPct val="0"/>
                  </a:spcBef>
                  <a:spcAft>
                    <a:spcPct val="15000"/>
                  </a:spcAft>
                  <a:buChar char="••"/>
                </a:pPr>
                <a:r>
                  <a:rPr lang="en-US" sz="1200" dirty="0"/>
                  <a:t>DS have caused positive results and loss of eligibility</a:t>
                </a:r>
              </a:p>
              <a:p>
                <a:pPr marL="114300" lvl="1" indent="-114300" algn="l" defTabSz="533400">
                  <a:lnSpc>
                    <a:spcPct val="90000"/>
                  </a:lnSpc>
                  <a:spcBef>
                    <a:spcPct val="0"/>
                  </a:spcBef>
                  <a:spcAft>
                    <a:spcPct val="15000"/>
                  </a:spcAft>
                  <a:buChar char="••"/>
                </a:pPr>
                <a:r>
                  <a:rPr lang="en-US" sz="1200" dirty="0"/>
                  <a:t>Products w/ DS ingredients are taken at your own risk</a:t>
                </a:r>
                <a:endParaRPr lang="en-US" sz="1200" kern="1200" dirty="0"/>
              </a:p>
              <a:p>
                <a:pPr marL="114300" lvl="1" indent="-114300" algn="l" defTabSz="533400">
                  <a:lnSpc>
                    <a:spcPct val="90000"/>
                  </a:lnSpc>
                  <a:spcBef>
                    <a:spcPct val="0"/>
                  </a:spcBef>
                  <a:spcAft>
                    <a:spcPct val="15000"/>
                  </a:spcAft>
                  <a:buChar char="••"/>
                </a:pPr>
                <a:endParaRPr lang="en-US" sz="1200" kern="1200" dirty="0"/>
              </a:p>
            </p:txBody>
          </p:sp>
          <p:sp>
            <p:nvSpPr>
              <p:cNvPr id="26" name="Freeform 25"/>
              <p:cNvSpPr/>
              <p:nvPr/>
            </p:nvSpPr>
            <p:spPr>
              <a:xfrm>
                <a:off x="6002820" y="3676238"/>
                <a:ext cx="2466860" cy="791827"/>
              </a:xfrm>
              <a:custGeom>
                <a:avLst/>
                <a:gdLst>
                  <a:gd name="connsiteX0" fmla="*/ 0 w 2466860"/>
                  <a:gd name="connsiteY0" fmla="*/ 0 h 791827"/>
                  <a:gd name="connsiteX1" fmla="*/ 2466860 w 2466860"/>
                  <a:gd name="connsiteY1" fmla="*/ 0 h 791827"/>
                  <a:gd name="connsiteX2" fmla="*/ 2466860 w 2466860"/>
                  <a:gd name="connsiteY2" fmla="*/ 791827 h 791827"/>
                  <a:gd name="connsiteX3" fmla="*/ 0 w 2466860"/>
                  <a:gd name="connsiteY3" fmla="*/ 791827 h 791827"/>
                  <a:gd name="connsiteX4" fmla="*/ 0 w 2466860"/>
                  <a:gd name="connsiteY4" fmla="*/ 0 h 7918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6860" h="791827">
                    <a:moveTo>
                      <a:pt x="0" y="0"/>
                    </a:moveTo>
                    <a:lnTo>
                      <a:pt x="2466860" y="0"/>
                    </a:lnTo>
                    <a:lnTo>
                      <a:pt x="2466860" y="791827"/>
                    </a:lnTo>
                    <a:lnTo>
                      <a:pt x="0" y="791827"/>
                    </a:lnTo>
                    <a:lnTo>
                      <a:pt x="0" y="0"/>
                    </a:lnTo>
                    <a:close/>
                  </a:path>
                </a:pathLst>
              </a:custGeom>
            </p:spPr>
            <p:style>
              <a:lnRef idx="2">
                <a:schemeClr val="dk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57150" tIns="0" rIns="748685" bIns="0" numCol="1" spcCol="1270" anchor="ctr" anchorCtr="0">
                <a:noAutofit/>
              </a:bodyPr>
              <a:lstStyle/>
              <a:p>
                <a:pPr lvl="0" algn="l" defTabSz="666750">
                  <a:lnSpc>
                    <a:spcPct val="90000"/>
                  </a:lnSpc>
                  <a:spcBef>
                    <a:spcPct val="0"/>
                  </a:spcBef>
                  <a:spcAft>
                    <a:spcPct val="35000"/>
                  </a:spcAft>
                </a:pPr>
                <a:r>
                  <a:rPr lang="en-US" sz="1500" b="1" dirty="0"/>
                  <a:t>N</a:t>
                </a:r>
                <a:r>
                  <a:rPr lang="en-US" sz="1500" b="1" kern="1200" dirty="0"/>
                  <a:t>utritional </a:t>
                </a:r>
                <a:r>
                  <a:rPr lang="en-US" sz="1500" b="1" dirty="0"/>
                  <a:t>&amp; </a:t>
                </a:r>
                <a:r>
                  <a:rPr lang="en-US" sz="1500" b="1" kern="1200" dirty="0"/>
                  <a:t>Dietary Supplements </a:t>
                </a:r>
              </a:p>
            </p:txBody>
          </p:sp>
        </p:grpSp>
        <p:sp>
          <p:nvSpPr>
            <p:cNvPr id="27" name="Oval 26"/>
            <p:cNvSpPr/>
            <p:nvPr/>
          </p:nvSpPr>
          <p:spPr>
            <a:xfrm>
              <a:off x="7809829" y="3802012"/>
              <a:ext cx="863401" cy="863401"/>
            </a:xfrm>
            <a:prstGeom prst="ellipse">
              <a:avLst/>
            </a:prstGeom>
          </p:spPr>
          <p:style>
            <a:lnRef idx="2">
              <a:schemeClr val="dk2">
                <a:alpha val="90000"/>
                <a:tint val="40000"/>
                <a:hueOff val="0"/>
                <a:satOff val="0"/>
                <a:lumOff val="0"/>
                <a:alphaOff val="0"/>
              </a:schemeClr>
            </a:lnRef>
            <a:fillRef idx="1">
              <a:schemeClr val="dk2">
                <a:alpha val="90000"/>
                <a:tint val="40000"/>
                <a:hueOff val="0"/>
                <a:satOff val="0"/>
                <a:lumOff val="0"/>
                <a:alphaOff val="0"/>
              </a:schemeClr>
            </a:fillRef>
            <a:effectRef idx="0">
              <a:schemeClr val="dk2">
                <a:alpha val="90000"/>
                <a:tint val="40000"/>
                <a:hueOff val="0"/>
                <a:satOff val="0"/>
                <a:lumOff val="0"/>
                <a:alphaOff val="0"/>
              </a:schemeClr>
            </a:effectRef>
            <a:fontRef idx="minor">
              <a:schemeClr val="dk1">
                <a:hueOff val="0"/>
                <a:satOff val="0"/>
                <a:lumOff val="0"/>
                <a:alphaOff val="0"/>
              </a:schemeClr>
            </a:fontRef>
          </p:style>
          <p:txBody>
            <a:bodyPr/>
            <a:lstStyle/>
            <a:p>
              <a:endParaRPr lang="en-US"/>
            </a:p>
          </p:txBody>
        </p:sp>
      </p:grpSp>
      <p:pic>
        <p:nvPicPr>
          <p:cNvPr id="28" name="Picture 27"/>
          <p:cNvPicPr>
            <a:picLocks noChangeAspect="1"/>
          </p:cNvPicPr>
          <p:nvPr/>
        </p:nvPicPr>
        <p:blipFill>
          <a:blip r:embed="rId3"/>
          <a:stretch>
            <a:fillRect/>
          </a:stretch>
        </p:blipFill>
        <p:spPr>
          <a:xfrm>
            <a:off x="47752" y="4475338"/>
            <a:ext cx="1244335" cy="398062"/>
          </a:xfrm>
          <a:prstGeom prst="rect">
            <a:avLst/>
          </a:prstGeom>
        </p:spPr>
      </p:pic>
    </p:spTree>
    <p:extLst>
      <p:ext uri="{BB962C8B-B14F-4D97-AF65-F5344CB8AC3E}">
        <p14:creationId xmlns:p14="http://schemas.microsoft.com/office/powerpoint/2010/main" val="2949267481"/>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724543" y="1792096"/>
            <a:ext cx="3107635" cy="1596887"/>
          </a:xfrm>
          <a:prstGeom prst="roundRect">
            <a:avLst/>
          </a:prstGeom>
          <a:solidFill>
            <a:srgbClr val="D1D4DB"/>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ounded Rectangle 5"/>
          <p:cNvSpPr/>
          <p:nvPr/>
        </p:nvSpPr>
        <p:spPr>
          <a:xfrm>
            <a:off x="3724541" y="82965"/>
            <a:ext cx="3107635" cy="1596887"/>
          </a:xfrm>
          <a:prstGeom prst="roundRect">
            <a:avLst/>
          </a:prstGeom>
          <a:solidFill>
            <a:srgbClr val="D1D4DB"/>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4009466" y="216935"/>
            <a:ext cx="2710069" cy="1323439"/>
          </a:xfrm>
          <a:prstGeom prst="rect">
            <a:avLst/>
          </a:prstGeom>
          <a:noFill/>
        </p:spPr>
        <p:txBody>
          <a:bodyPr wrap="square" rtlCol="0">
            <a:spAutoFit/>
          </a:bodyPr>
          <a:lstStyle/>
          <a:p>
            <a:r>
              <a:rPr lang="en-US" sz="1600" dirty="0"/>
              <a:t>If you are prescribed a medication that will cause a positive test, you can complete a Medical Exemption Form.</a:t>
            </a:r>
          </a:p>
        </p:txBody>
      </p:sp>
      <p:sp>
        <p:nvSpPr>
          <p:cNvPr id="8" name="TextBox 7"/>
          <p:cNvSpPr txBox="1"/>
          <p:nvPr/>
        </p:nvSpPr>
        <p:spPr>
          <a:xfrm>
            <a:off x="4000207" y="2069603"/>
            <a:ext cx="2710069" cy="1077218"/>
          </a:xfrm>
          <a:prstGeom prst="rect">
            <a:avLst/>
          </a:prstGeom>
          <a:noFill/>
        </p:spPr>
        <p:txBody>
          <a:bodyPr wrap="square" rtlCol="0">
            <a:spAutoFit/>
          </a:bodyPr>
          <a:lstStyle/>
          <a:p>
            <a:r>
              <a:rPr lang="en-US" sz="1600" dirty="0"/>
              <a:t>Locate the form in the Student-Athlete Wellness Center under Body at the Core.</a:t>
            </a:r>
          </a:p>
        </p:txBody>
      </p:sp>
      <p:pic>
        <p:nvPicPr>
          <p:cNvPr id="9" name="Picture 8"/>
          <p:cNvPicPr>
            <a:picLocks noChangeAspect="1"/>
          </p:cNvPicPr>
          <p:nvPr/>
        </p:nvPicPr>
        <p:blipFill>
          <a:blip r:embed="rId3"/>
          <a:stretch>
            <a:fillRect/>
          </a:stretch>
        </p:blipFill>
        <p:spPr>
          <a:xfrm>
            <a:off x="1876552" y="4510549"/>
            <a:ext cx="1244335" cy="398062"/>
          </a:xfrm>
          <a:prstGeom prst="rect">
            <a:avLst/>
          </a:prstGeom>
        </p:spPr>
      </p:pic>
      <p:sp>
        <p:nvSpPr>
          <p:cNvPr id="10" name="Rounded Rectangle 9"/>
          <p:cNvSpPr/>
          <p:nvPr/>
        </p:nvSpPr>
        <p:spPr>
          <a:xfrm>
            <a:off x="3724545" y="3501227"/>
            <a:ext cx="3107635" cy="1596887"/>
          </a:xfrm>
          <a:prstGeom prst="roundRect">
            <a:avLst/>
          </a:prstGeom>
          <a:solidFill>
            <a:srgbClr val="D1D4DB"/>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p:cNvSpPr txBox="1"/>
          <p:nvPr/>
        </p:nvSpPr>
        <p:spPr>
          <a:xfrm>
            <a:off x="4009465" y="3761061"/>
            <a:ext cx="2710069" cy="1077218"/>
          </a:xfrm>
          <a:prstGeom prst="rect">
            <a:avLst/>
          </a:prstGeom>
          <a:noFill/>
        </p:spPr>
        <p:txBody>
          <a:bodyPr wrap="square" rtlCol="0">
            <a:spAutoFit/>
          </a:bodyPr>
          <a:lstStyle/>
          <a:p>
            <a:r>
              <a:rPr lang="en-US" sz="1600" dirty="0"/>
              <a:t>We recommend working with your AT as soon as you can to submit your information!</a:t>
            </a:r>
          </a:p>
        </p:txBody>
      </p:sp>
      <p:pic>
        <p:nvPicPr>
          <p:cNvPr id="3" name="Picture 2">
            <a:extLst>
              <a:ext uri="{FF2B5EF4-FFF2-40B4-BE49-F238E27FC236}">
                <a16:creationId xmlns:a16="http://schemas.microsoft.com/office/drawing/2014/main" id="{54D7D61E-BDF0-9702-49F4-CFA397A29973}"/>
              </a:ext>
            </a:extLst>
          </p:cNvPr>
          <p:cNvPicPr>
            <a:picLocks noChangeAspect="1"/>
          </p:cNvPicPr>
          <p:nvPr/>
        </p:nvPicPr>
        <p:blipFill rotWithShape="1">
          <a:blip r:embed="rId4"/>
          <a:srcRect t="604"/>
          <a:stretch/>
        </p:blipFill>
        <p:spPr>
          <a:xfrm>
            <a:off x="102005" y="260179"/>
            <a:ext cx="3549094" cy="4158955"/>
          </a:xfrm>
          <a:prstGeom prst="rect">
            <a:avLst/>
          </a:prstGeom>
        </p:spPr>
      </p:pic>
    </p:spTree>
    <p:extLst>
      <p:ext uri="{BB962C8B-B14F-4D97-AF65-F5344CB8AC3E}">
        <p14:creationId xmlns:p14="http://schemas.microsoft.com/office/powerpoint/2010/main" val="3550756283"/>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254781557"/>
              </p:ext>
            </p:extLst>
          </p:nvPr>
        </p:nvGraphicFramePr>
        <p:xfrm>
          <a:off x="180837" y="634517"/>
          <a:ext cx="6697663" cy="34972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p:cNvPicPr>
            <a:picLocks noChangeAspect="1"/>
          </p:cNvPicPr>
          <p:nvPr/>
        </p:nvPicPr>
        <p:blipFill>
          <a:blip r:embed="rId7"/>
          <a:stretch>
            <a:fillRect/>
          </a:stretch>
        </p:blipFill>
        <p:spPr>
          <a:xfrm>
            <a:off x="6157004" y="4475338"/>
            <a:ext cx="1244335" cy="398062"/>
          </a:xfrm>
          <a:prstGeom prst="rect">
            <a:avLst/>
          </a:prstGeom>
        </p:spPr>
      </p:pic>
    </p:spTree>
    <p:extLst>
      <p:ext uri="{BB962C8B-B14F-4D97-AF65-F5344CB8AC3E}">
        <p14:creationId xmlns:p14="http://schemas.microsoft.com/office/powerpoint/2010/main" val="2116514029"/>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1802126004"/>
              </p:ext>
            </p:extLst>
          </p:nvPr>
        </p:nvGraphicFramePr>
        <p:xfrm>
          <a:off x="258417" y="175315"/>
          <a:ext cx="6380922" cy="42244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p:cNvPicPr>
            <a:picLocks noChangeAspect="1"/>
          </p:cNvPicPr>
          <p:nvPr/>
        </p:nvPicPr>
        <p:blipFill>
          <a:blip r:embed="rId8"/>
          <a:stretch>
            <a:fillRect/>
          </a:stretch>
        </p:blipFill>
        <p:spPr>
          <a:xfrm>
            <a:off x="6157004" y="4475338"/>
            <a:ext cx="1244335" cy="398062"/>
          </a:xfrm>
          <a:prstGeom prst="rect">
            <a:avLst/>
          </a:prstGeom>
        </p:spPr>
      </p:pic>
    </p:spTree>
    <p:extLst>
      <p:ext uri="{BB962C8B-B14F-4D97-AF65-F5344CB8AC3E}">
        <p14:creationId xmlns:p14="http://schemas.microsoft.com/office/powerpoint/2010/main" val="208648957"/>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265" y="136271"/>
            <a:ext cx="6411178" cy="964920"/>
          </a:xfrm>
        </p:spPr>
        <p:txBody>
          <a:bodyPr>
            <a:normAutofit/>
          </a:bodyPr>
          <a:lstStyle/>
          <a:p>
            <a:pPr algn="ctr"/>
            <a:r>
              <a:rPr lang="en-US" dirty="0">
                <a:solidFill>
                  <a:srgbClr val="04367D"/>
                </a:solidFill>
              </a:rPr>
              <a:t>		: for Student-Athletes</a:t>
            </a:r>
          </a:p>
        </p:txBody>
      </p:sp>
      <p:pic>
        <p:nvPicPr>
          <p:cNvPr id="5" name="Picture 4"/>
          <p:cNvPicPr>
            <a:picLocks noChangeAspect="1"/>
          </p:cNvPicPr>
          <p:nvPr/>
        </p:nvPicPr>
        <p:blipFill>
          <a:blip r:embed="rId4"/>
          <a:stretch>
            <a:fillRect/>
          </a:stretch>
        </p:blipFill>
        <p:spPr>
          <a:xfrm>
            <a:off x="432372" y="419700"/>
            <a:ext cx="1244335" cy="398062"/>
          </a:xfrm>
          <a:prstGeom prst="rect">
            <a:avLst/>
          </a:prstGeom>
        </p:spPr>
      </p:pic>
      <p:pic>
        <p:nvPicPr>
          <p:cNvPr id="6" name="Online Media 5" title="Drug Free Sport AXIS">
            <a:hlinkClick r:id="" action="ppaction://media"/>
            <a:extLst>
              <a:ext uri="{FF2B5EF4-FFF2-40B4-BE49-F238E27FC236}">
                <a16:creationId xmlns:a16="http://schemas.microsoft.com/office/drawing/2014/main" id="{BFD5D5AD-37CA-76A5-B3EE-C25AACDB3BB0}"/>
              </a:ext>
            </a:extLst>
          </p:cNvPr>
          <p:cNvPicPr>
            <a:picLocks noRot="1" noChangeAspect="1"/>
          </p:cNvPicPr>
          <p:nvPr>
            <a:videoFile r:link="rId1"/>
          </p:nvPr>
        </p:nvPicPr>
        <p:blipFill>
          <a:blip r:embed="rId5"/>
          <a:stretch>
            <a:fillRect/>
          </a:stretch>
        </p:blipFill>
        <p:spPr>
          <a:xfrm>
            <a:off x="707226" y="1384620"/>
            <a:ext cx="5201255" cy="2938459"/>
          </a:xfrm>
          <a:prstGeom prst="rect">
            <a:avLst/>
          </a:prstGeom>
        </p:spPr>
      </p:pic>
    </p:spTree>
    <p:extLst>
      <p:ext uri="{BB962C8B-B14F-4D97-AF65-F5344CB8AC3E}">
        <p14:creationId xmlns:p14="http://schemas.microsoft.com/office/powerpoint/2010/main" val="159464022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265" y="136271"/>
            <a:ext cx="6616587" cy="964920"/>
          </a:xfrm>
        </p:spPr>
        <p:txBody>
          <a:bodyPr/>
          <a:lstStyle/>
          <a:p>
            <a:pPr algn="ctr"/>
            <a:r>
              <a:rPr lang="en-US" dirty="0">
                <a:solidFill>
                  <a:srgbClr val="04367D"/>
                </a:solidFill>
              </a:rPr>
              <a:t>	:</a:t>
            </a:r>
            <a:r>
              <a:rPr lang="en-US" dirty="0"/>
              <a:t> </a:t>
            </a:r>
            <a:r>
              <a:rPr lang="en-US" dirty="0">
                <a:solidFill>
                  <a:srgbClr val="04367D"/>
                </a:solidFill>
              </a:rPr>
              <a:t>for Administrators</a:t>
            </a:r>
          </a:p>
        </p:txBody>
      </p:sp>
      <p:pic>
        <p:nvPicPr>
          <p:cNvPr id="5" name="Picture 4"/>
          <p:cNvPicPr>
            <a:picLocks noChangeAspect="1"/>
          </p:cNvPicPr>
          <p:nvPr/>
        </p:nvPicPr>
        <p:blipFill>
          <a:blip r:embed="rId4"/>
          <a:stretch>
            <a:fillRect/>
          </a:stretch>
        </p:blipFill>
        <p:spPr>
          <a:xfrm>
            <a:off x="451944" y="419700"/>
            <a:ext cx="1244335" cy="398062"/>
          </a:xfrm>
          <a:prstGeom prst="rect">
            <a:avLst/>
          </a:prstGeom>
        </p:spPr>
      </p:pic>
      <p:pic>
        <p:nvPicPr>
          <p:cNvPr id="3" name="Online Media 2" title="AXIS User Video Guide">
            <a:hlinkClick r:id="" action="ppaction://media"/>
            <a:extLst>
              <a:ext uri="{FF2B5EF4-FFF2-40B4-BE49-F238E27FC236}">
                <a16:creationId xmlns:a16="http://schemas.microsoft.com/office/drawing/2014/main" id="{1B119E65-F4B4-5BD8-E694-81BA3A7FEE0D}"/>
              </a:ext>
            </a:extLst>
          </p:cNvPr>
          <p:cNvPicPr>
            <a:picLocks noRot="1" noChangeAspect="1"/>
          </p:cNvPicPr>
          <p:nvPr>
            <a:videoFile r:link="rId1"/>
          </p:nvPr>
        </p:nvPicPr>
        <p:blipFill>
          <a:blip r:embed="rId5"/>
          <a:stretch>
            <a:fillRect/>
          </a:stretch>
        </p:blipFill>
        <p:spPr>
          <a:xfrm>
            <a:off x="451944" y="1224550"/>
            <a:ext cx="5304077" cy="2996549"/>
          </a:xfrm>
          <a:prstGeom prst="rect">
            <a:avLst/>
          </a:prstGeom>
        </p:spPr>
      </p:pic>
    </p:spTree>
    <p:extLst>
      <p:ext uri="{BB962C8B-B14F-4D97-AF65-F5344CB8AC3E}">
        <p14:creationId xmlns:p14="http://schemas.microsoft.com/office/powerpoint/2010/main" val="73314927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theme/theme1.xml><?xml version="1.0" encoding="utf-8"?>
<a:theme xmlns:a="http://schemas.openxmlformats.org/drawingml/2006/main" name="NAI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NAIA Brand Fonts">
      <a:majorFont>
        <a:latin typeface="Franklin Gothic Demi C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1818</TotalTime>
  <Words>826</Words>
  <Application>Microsoft Office PowerPoint</Application>
  <PresentationFormat>On-screen Show (16:9)</PresentationFormat>
  <Paragraphs>75</Paragraphs>
  <Slides>11</Slides>
  <Notes>9</Notes>
  <HiddenSlides>0</HiddenSlides>
  <MMClips>2</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Franklin Gothic Demi</vt:lpstr>
      <vt:lpstr>Franklin Gothic Demi Cond</vt:lpstr>
      <vt:lpstr>Tahoma</vt:lpstr>
      <vt:lpstr>NAIA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 for Student-Athletes</vt:lpstr>
      <vt:lpstr> : for Administrators</vt:lpstr>
      <vt:lpstr>Institutional Drug Testing Policy</vt:lpstr>
      <vt:lpstr>Institutional Policy (continued)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Paige Salveter</dc:creator>
  <cp:lastModifiedBy>Sara Eckinger</cp:lastModifiedBy>
  <cp:revision>174</cp:revision>
  <cp:lastPrinted>2017-03-10T20:35:16Z</cp:lastPrinted>
  <dcterms:created xsi:type="dcterms:W3CDTF">2017-03-09T15:49:05Z</dcterms:created>
  <dcterms:modified xsi:type="dcterms:W3CDTF">2025-07-22T16:49:08Z</dcterms:modified>
</cp:coreProperties>
</file>